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4" r:id="rId2"/>
    <p:sldMasterId id="2147483926" r:id="rId3"/>
    <p:sldMasterId id="2147483928" r:id="rId4"/>
    <p:sldMasterId id="2147483933" r:id="rId5"/>
    <p:sldMasterId id="2147483936" r:id="rId6"/>
    <p:sldMasterId id="2147483938" r:id="rId7"/>
    <p:sldMasterId id="2147483941" r:id="rId8"/>
  </p:sldMasterIdLst>
  <p:notesMasterIdLst>
    <p:notesMasterId r:id="rId24"/>
  </p:notesMasterIdLst>
  <p:handoutMasterIdLst>
    <p:handoutMasterId r:id="rId25"/>
  </p:handoutMasterIdLst>
  <p:sldIdLst>
    <p:sldId id="390" r:id="rId9"/>
    <p:sldId id="470" r:id="rId10"/>
    <p:sldId id="471" r:id="rId11"/>
    <p:sldId id="463" r:id="rId12"/>
    <p:sldId id="459" r:id="rId13"/>
    <p:sldId id="472" r:id="rId14"/>
    <p:sldId id="460" r:id="rId15"/>
    <p:sldId id="461" r:id="rId16"/>
    <p:sldId id="465" r:id="rId17"/>
    <p:sldId id="473" r:id="rId18"/>
    <p:sldId id="474" r:id="rId19"/>
    <p:sldId id="466" r:id="rId20"/>
    <p:sldId id="475" r:id="rId21"/>
    <p:sldId id="477" r:id="rId22"/>
    <p:sldId id="476" r:id="rId23"/>
  </p:sldIdLst>
  <p:sldSz cx="12192000" cy="6858000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03A"/>
    <a:srgbClr val="00549F"/>
    <a:srgbClr val="008542"/>
    <a:srgbClr val="E37222"/>
    <a:srgbClr val="402E20"/>
    <a:srgbClr val="7A7D5F"/>
    <a:srgbClr val="0098DB"/>
    <a:srgbClr val="FDC82F"/>
    <a:srgbClr val="00338D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232" autoAdjust="0"/>
    <p:restoredTop sz="94643"/>
  </p:normalViewPr>
  <p:slideViewPr>
    <p:cSldViewPr snapToGrid="0">
      <p:cViewPr varScale="1">
        <p:scale>
          <a:sx n="75" d="100"/>
          <a:sy n="75" d="100"/>
        </p:scale>
        <p:origin x="998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localhost\Users\cvallat\Documents\JUICE\downlink_analysis\Juice_brf_0.0.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240278004945098E-3"/>
          <c:y val="8.41423948220065E-2"/>
          <c:w val="0.96669363184661705"/>
          <c:h val="0.91585760517799397"/>
        </c:manualLayout>
      </c:layout>
      <c:lineChart>
        <c:grouping val="standard"/>
        <c:varyColors val="0"/>
        <c:ser>
          <c:idx val="0"/>
          <c:order val="0"/>
          <c:tx>
            <c:v>TURBO 1/6</c:v>
          </c:tx>
          <c:spPr>
            <a:ln w="28575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'Bite rate file (Turbo1.6) '!$B$149:$B$970</c:f>
              <c:strCache>
                <c:ptCount val="822"/>
                <c:pt idx="0">
                  <c:v>30-147</c:v>
                </c:pt>
                <c:pt idx="1">
                  <c:v>30-148</c:v>
                </c:pt>
                <c:pt idx="2">
                  <c:v>30-149</c:v>
                </c:pt>
                <c:pt idx="3">
                  <c:v>30-150</c:v>
                </c:pt>
                <c:pt idx="4">
                  <c:v>30-151</c:v>
                </c:pt>
                <c:pt idx="5">
                  <c:v>30-152</c:v>
                </c:pt>
                <c:pt idx="6">
                  <c:v>30-153</c:v>
                </c:pt>
                <c:pt idx="7">
                  <c:v>30-154</c:v>
                </c:pt>
                <c:pt idx="8">
                  <c:v>30-155</c:v>
                </c:pt>
                <c:pt idx="9">
                  <c:v>30-156</c:v>
                </c:pt>
                <c:pt idx="10">
                  <c:v>30-157</c:v>
                </c:pt>
                <c:pt idx="11">
                  <c:v>30-158</c:v>
                </c:pt>
                <c:pt idx="12">
                  <c:v>30-159</c:v>
                </c:pt>
                <c:pt idx="13">
                  <c:v>30-160</c:v>
                </c:pt>
                <c:pt idx="14">
                  <c:v>30-161</c:v>
                </c:pt>
                <c:pt idx="15">
                  <c:v>30-162</c:v>
                </c:pt>
                <c:pt idx="16">
                  <c:v>30-163</c:v>
                </c:pt>
                <c:pt idx="17">
                  <c:v>30-164</c:v>
                </c:pt>
                <c:pt idx="18">
                  <c:v>30-165</c:v>
                </c:pt>
                <c:pt idx="19">
                  <c:v>30-166</c:v>
                </c:pt>
                <c:pt idx="20">
                  <c:v>30-167</c:v>
                </c:pt>
                <c:pt idx="21">
                  <c:v>30-168</c:v>
                </c:pt>
                <c:pt idx="22">
                  <c:v>30-169</c:v>
                </c:pt>
                <c:pt idx="23">
                  <c:v>30-170</c:v>
                </c:pt>
                <c:pt idx="24">
                  <c:v>30-171</c:v>
                </c:pt>
                <c:pt idx="25">
                  <c:v>30-172</c:v>
                </c:pt>
                <c:pt idx="26">
                  <c:v>30-173</c:v>
                </c:pt>
                <c:pt idx="27">
                  <c:v>30-174</c:v>
                </c:pt>
                <c:pt idx="28">
                  <c:v>30-175</c:v>
                </c:pt>
                <c:pt idx="29">
                  <c:v>30-176</c:v>
                </c:pt>
                <c:pt idx="30">
                  <c:v>30-177</c:v>
                </c:pt>
                <c:pt idx="31">
                  <c:v>30-178</c:v>
                </c:pt>
                <c:pt idx="32">
                  <c:v>30-179</c:v>
                </c:pt>
                <c:pt idx="33">
                  <c:v>30-180</c:v>
                </c:pt>
                <c:pt idx="34">
                  <c:v>30-181</c:v>
                </c:pt>
                <c:pt idx="35">
                  <c:v>30-182</c:v>
                </c:pt>
                <c:pt idx="36">
                  <c:v>30-183</c:v>
                </c:pt>
                <c:pt idx="37">
                  <c:v>30-184</c:v>
                </c:pt>
                <c:pt idx="38">
                  <c:v>30-185</c:v>
                </c:pt>
                <c:pt idx="39">
                  <c:v>30-186</c:v>
                </c:pt>
                <c:pt idx="40">
                  <c:v>30-187</c:v>
                </c:pt>
                <c:pt idx="41">
                  <c:v>30-188</c:v>
                </c:pt>
                <c:pt idx="42">
                  <c:v>30-189</c:v>
                </c:pt>
                <c:pt idx="43">
                  <c:v>30-190</c:v>
                </c:pt>
                <c:pt idx="44">
                  <c:v>30-191</c:v>
                </c:pt>
                <c:pt idx="45">
                  <c:v>30-192</c:v>
                </c:pt>
                <c:pt idx="46">
                  <c:v>30-193</c:v>
                </c:pt>
                <c:pt idx="47">
                  <c:v>30-194</c:v>
                </c:pt>
                <c:pt idx="48">
                  <c:v>30-195</c:v>
                </c:pt>
                <c:pt idx="49">
                  <c:v>30-196</c:v>
                </c:pt>
                <c:pt idx="50">
                  <c:v>30-197</c:v>
                </c:pt>
                <c:pt idx="51">
                  <c:v>30-198</c:v>
                </c:pt>
                <c:pt idx="52">
                  <c:v>30-199</c:v>
                </c:pt>
                <c:pt idx="53">
                  <c:v>30-200</c:v>
                </c:pt>
                <c:pt idx="54">
                  <c:v>30-201</c:v>
                </c:pt>
                <c:pt idx="55">
                  <c:v>30-202</c:v>
                </c:pt>
                <c:pt idx="56">
                  <c:v>30-203</c:v>
                </c:pt>
                <c:pt idx="57">
                  <c:v>30-204</c:v>
                </c:pt>
                <c:pt idx="58">
                  <c:v>30-205</c:v>
                </c:pt>
                <c:pt idx="59">
                  <c:v>30-206</c:v>
                </c:pt>
                <c:pt idx="60">
                  <c:v>30-207</c:v>
                </c:pt>
                <c:pt idx="61">
                  <c:v>30-208</c:v>
                </c:pt>
                <c:pt idx="62">
                  <c:v>30-209</c:v>
                </c:pt>
                <c:pt idx="63">
                  <c:v>30-210</c:v>
                </c:pt>
                <c:pt idx="64">
                  <c:v>30-211</c:v>
                </c:pt>
                <c:pt idx="65">
                  <c:v>30-212</c:v>
                </c:pt>
                <c:pt idx="66">
                  <c:v>30-213</c:v>
                </c:pt>
                <c:pt idx="67">
                  <c:v>30-214</c:v>
                </c:pt>
                <c:pt idx="68">
                  <c:v>30-215</c:v>
                </c:pt>
                <c:pt idx="69">
                  <c:v>30-216</c:v>
                </c:pt>
                <c:pt idx="70">
                  <c:v>30-217</c:v>
                </c:pt>
                <c:pt idx="71">
                  <c:v>30-218</c:v>
                </c:pt>
                <c:pt idx="72">
                  <c:v>30-219</c:v>
                </c:pt>
                <c:pt idx="73">
                  <c:v>30-220</c:v>
                </c:pt>
                <c:pt idx="74">
                  <c:v>30-221</c:v>
                </c:pt>
                <c:pt idx="75">
                  <c:v>30-222</c:v>
                </c:pt>
                <c:pt idx="76">
                  <c:v>30-223</c:v>
                </c:pt>
                <c:pt idx="77">
                  <c:v>30-224</c:v>
                </c:pt>
                <c:pt idx="78">
                  <c:v>30-225</c:v>
                </c:pt>
                <c:pt idx="79">
                  <c:v>30-226</c:v>
                </c:pt>
                <c:pt idx="80">
                  <c:v>30-227</c:v>
                </c:pt>
                <c:pt idx="81">
                  <c:v>30-228</c:v>
                </c:pt>
                <c:pt idx="82">
                  <c:v>30-229</c:v>
                </c:pt>
                <c:pt idx="83">
                  <c:v>30-230</c:v>
                </c:pt>
                <c:pt idx="84">
                  <c:v>30-231</c:v>
                </c:pt>
                <c:pt idx="85">
                  <c:v>30-232</c:v>
                </c:pt>
                <c:pt idx="86">
                  <c:v>30-233</c:v>
                </c:pt>
                <c:pt idx="87">
                  <c:v>30-234</c:v>
                </c:pt>
                <c:pt idx="88">
                  <c:v>30-235</c:v>
                </c:pt>
                <c:pt idx="89">
                  <c:v>30-236</c:v>
                </c:pt>
                <c:pt idx="90">
                  <c:v>30-237</c:v>
                </c:pt>
                <c:pt idx="91">
                  <c:v>30-238</c:v>
                </c:pt>
                <c:pt idx="92">
                  <c:v>30-239</c:v>
                </c:pt>
                <c:pt idx="93">
                  <c:v>30-240</c:v>
                </c:pt>
                <c:pt idx="94">
                  <c:v>30-241</c:v>
                </c:pt>
                <c:pt idx="95">
                  <c:v>30-242</c:v>
                </c:pt>
                <c:pt idx="96">
                  <c:v>30-243</c:v>
                </c:pt>
                <c:pt idx="97">
                  <c:v>30-244</c:v>
                </c:pt>
                <c:pt idx="98">
                  <c:v>30-245</c:v>
                </c:pt>
                <c:pt idx="99">
                  <c:v>30-246</c:v>
                </c:pt>
                <c:pt idx="100">
                  <c:v>30-247</c:v>
                </c:pt>
                <c:pt idx="101">
                  <c:v>30-248</c:v>
                </c:pt>
                <c:pt idx="102">
                  <c:v>30-249</c:v>
                </c:pt>
                <c:pt idx="103">
                  <c:v>30-250</c:v>
                </c:pt>
                <c:pt idx="104">
                  <c:v>30-251</c:v>
                </c:pt>
                <c:pt idx="105">
                  <c:v>30-252</c:v>
                </c:pt>
                <c:pt idx="106">
                  <c:v>30-253</c:v>
                </c:pt>
                <c:pt idx="107">
                  <c:v>30-254</c:v>
                </c:pt>
                <c:pt idx="108">
                  <c:v>30-255</c:v>
                </c:pt>
                <c:pt idx="109">
                  <c:v>30-256</c:v>
                </c:pt>
                <c:pt idx="110">
                  <c:v>30-257</c:v>
                </c:pt>
                <c:pt idx="111">
                  <c:v>30-258</c:v>
                </c:pt>
                <c:pt idx="112">
                  <c:v>30-259</c:v>
                </c:pt>
                <c:pt idx="113">
                  <c:v>30-260</c:v>
                </c:pt>
                <c:pt idx="114">
                  <c:v>30-261</c:v>
                </c:pt>
                <c:pt idx="115">
                  <c:v>30-262</c:v>
                </c:pt>
                <c:pt idx="116">
                  <c:v>30-263</c:v>
                </c:pt>
                <c:pt idx="117">
                  <c:v>30-264</c:v>
                </c:pt>
                <c:pt idx="118">
                  <c:v>30-265</c:v>
                </c:pt>
                <c:pt idx="119">
                  <c:v>30-266</c:v>
                </c:pt>
                <c:pt idx="120">
                  <c:v>30-267</c:v>
                </c:pt>
                <c:pt idx="121">
                  <c:v>30-268</c:v>
                </c:pt>
                <c:pt idx="122">
                  <c:v>30-269</c:v>
                </c:pt>
                <c:pt idx="123">
                  <c:v>30-270</c:v>
                </c:pt>
                <c:pt idx="124">
                  <c:v>30-271</c:v>
                </c:pt>
                <c:pt idx="125">
                  <c:v>30-272</c:v>
                </c:pt>
                <c:pt idx="126">
                  <c:v>30-273</c:v>
                </c:pt>
                <c:pt idx="127">
                  <c:v>30-274</c:v>
                </c:pt>
                <c:pt idx="128">
                  <c:v>30-275</c:v>
                </c:pt>
                <c:pt idx="129">
                  <c:v>30-276</c:v>
                </c:pt>
                <c:pt idx="130">
                  <c:v>30-277</c:v>
                </c:pt>
                <c:pt idx="131">
                  <c:v>30-278</c:v>
                </c:pt>
                <c:pt idx="132">
                  <c:v>30-279</c:v>
                </c:pt>
                <c:pt idx="133">
                  <c:v>30-280</c:v>
                </c:pt>
                <c:pt idx="134">
                  <c:v>30-281</c:v>
                </c:pt>
                <c:pt idx="135">
                  <c:v>30-282</c:v>
                </c:pt>
                <c:pt idx="136">
                  <c:v>30-283</c:v>
                </c:pt>
                <c:pt idx="137">
                  <c:v>30-284</c:v>
                </c:pt>
                <c:pt idx="138">
                  <c:v>30-285</c:v>
                </c:pt>
                <c:pt idx="139">
                  <c:v>30-286</c:v>
                </c:pt>
                <c:pt idx="140">
                  <c:v>30-287</c:v>
                </c:pt>
                <c:pt idx="141">
                  <c:v>30-288</c:v>
                </c:pt>
                <c:pt idx="142">
                  <c:v>30-289</c:v>
                </c:pt>
                <c:pt idx="143">
                  <c:v>30-290</c:v>
                </c:pt>
                <c:pt idx="144">
                  <c:v>30-291</c:v>
                </c:pt>
                <c:pt idx="145">
                  <c:v>30-292</c:v>
                </c:pt>
                <c:pt idx="146">
                  <c:v>30-293</c:v>
                </c:pt>
                <c:pt idx="147">
                  <c:v>30-294</c:v>
                </c:pt>
                <c:pt idx="148">
                  <c:v>30-295</c:v>
                </c:pt>
                <c:pt idx="149">
                  <c:v>30-296</c:v>
                </c:pt>
                <c:pt idx="150">
                  <c:v>30-297</c:v>
                </c:pt>
                <c:pt idx="151">
                  <c:v>30-298</c:v>
                </c:pt>
                <c:pt idx="152">
                  <c:v>30-299</c:v>
                </c:pt>
                <c:pt idx="153">
                  <c:v>30-300</c:v>
                </c:pt>
                <c:pt idx="154">
                  <c:v>30-301</c:v>
                </c:pt>
                <c:pt idx="155">
                  <c:v>30-302</c:v>
                </c:pt>
                <c:pt idx="156">
                  <c:v>30-303</c:v>
                </c:pt>
                <c:pt idx="157">
                  <c:v>30-304</c:v>
                </c:pt>
                <c:pt idx="158">
                  <c:v>30-305</c:v>
                </c:pt>
                <c:pt idx="159">
                  <c:v>30-306</c:v>
                </c:pt>
                <c:pt idx="160">
                  <c:v>30-307</c:v>
                </c:pt>
                <c:pt idx="161">
                  <c:v>30-308</c:v>
                </c:pt>
                <c:pt idx="162">
                  <c:v>30-309</c:v>
                </c:pt>
                <c:pt idx="163">
                  <c:v>30-310</c:v>
                </c:pt>
                <c:pt idx="164">
                  <c:v>30-311</c:v>
                </c:pt>
                <c:pt idx="165">
                  <c:v>30-312</c:v>
                </c:pt>
                <c:pt idx="166">
                  <c:v>30-313</c:v>
                </c:pt>
                <c:pt idx="167">
                  <c:v>30-314</c:v>
                </c:pt>
                <c:pt idx="168">
                  <c:v>30-315</c:v>
                </c:pt>
                <c:pt idx="169">
                  <c:v>30-316</c:v>
                </c:pt>
                <c:pt idx="170">
                  <c:v>30-317</c:v>
                </c:pt>
                <c:pt idx="171">
                  <c:v>30-318</c:v>
                </c:pt>
                <c:pt idx="172">
                  <c:v>30-319</c:v>
                </c:pt>
                <c:pt idx="173">
                  <c:v>30-320</c:v>
                </c:pt>
                <c:pt idx="174">
                  <c:v>30-321</c:v>
                </c:pt>
                <c:pt idx="175">
                  <c:v>30-322</c:v>
                </c:pt>
                <c:pt idx="176">
                  <c:v>30-323</c:v>
                </c:pt>
                <c:pt idx="177">
                  <c:v>30-324</c:v>
                </c:pt>
                <c:pt idx="178">
                  <c:v>30-325</c:v>
                </c:pt>
                <c:pt idx="179">
                  <c:v>30-326</c:v>
                </c:pt>
                <c:pt idx="180">
                  <c:v>30-327</c:v>
                </c:pt>
                <c:pt idx="181">
                  <c:v>30-328</c:v>
                </c:pt>
                <c:pt idx="182">
                  <c:v>30-329</c:v>
                </c:pt>
                <c:pt idx="183">
                  <c:v>30-330</c:v>
                </c:pt>
                <c:pt idx="184">
                  <c:v>30-331</c:v>
                </c:pt>
                <c:pt idx="185">
                  <c:v>30-332</c:v>
                </c:pt>
                <c:pt idx="186">
                  <c:v>30-333</c:v>
                </c:pt>
                <c:pt idx="187">
                  <c:v>30-334</c:v>
                </c:pt>
                <c:pt idx="188">
                  <c:v>30-335</c:v>
                </c:pt>
                <c:pt idx="189">
                  <c:v>30-336</c:v>
                </c:pt>
                <c:pt idx="190">
                  <c:v>30-337</c:v>
                </c:pt>
                <c:pt idx="191">
                  <c:v>30-338</c:v>
                </c:pt>
                <c:pt idx="192">
                  <c:v>30-339</c:v>
                </c:pt>
                <c:pt idx="193">
                  <c:v>30-340</c:v>
                </c:pt>
                <c:pt idx="194">
                  <c:v>30-341</c:v>
                </c:pt>
                <c:pt idx="195">
                  <c:v>30-342</c:v>
                </c:pt>
                <c:pt idx="196">
                  <c:v>30-343</c:v>
                </c:pt>
                <c:pt idx="197">
                  <c:v>30-344</c:v>
                </c:pt>
                <c:pt idx="198">
                  <c:v>30-345</c:v>
                </c:pt>
                <c:pt idx="199">
                  <c:v>30-346</c:v>
                </c:pt>
                <c:pt idx="200">
                  <c:v>30-347</c:v>
                </c:pt>
                <c:pt idx="201">
                  <c:v>30-348</c:v>
                </c:pt>
                <c:pt idx="202">
                  <c:v>30-349</c:v>
                </c:pt>
                <c:pt idx="203">
                  <c:v>30-350</c:v>
                </c:pt>
                <c:pt idx="204">
                  <c:v>30-351</c:v>
                </c:pt>
                <c:pt idx="205">
                  <c:v>30-352</c:v>
                </c:pt>
                <c:pt idx="206">
                  <c:v>30-353</c:v>
                </c:pt>
                <c:pt idx="207">
                  <c:v>30-354</c:v>
                </c:pt>
                <c:pt idx="208">
                  <c:v>30-355</c:v>
                </c:pt>
                <c:pt idx="209">
                  <c:v>30-356</c:v>
                </c:pt>
                <c:pt idx="210">
                  <c:v>30-357</c:v>
                </c:pt>
                <c:pt idx="211">
                  <c:v>30-358</c:v>
                </c:pt>
                <c:pt idx="212">
                  <c:v>30-359</c:v>
                </c:pt>
                <c:pt idx="213">
                  <c:v>30-360</c:v>
                </c:pt>
                <c:pt idx="214">
                  <c:v>30-361</c:v>
                </c:pt>
                <c:pt idx="215">
                  <c:v>30-362</c:v>
                </c:pt>
                <c:pt idx="216">
                  <c:v>30-363</c:v>
                </c:pt>
                <c:pt idx="217">
                  <c:v>30-364</c:v>
                </c:pt>
                <c:pt idx="218">
                  <c:v>30-365</c:v>
                </c:pt>
                <c:pt idx="219">
                  <c:v>31-001</c:v>
                </c:pt>
                <c:pt idx="220">
                  <c:v>31-002</c:v>
                </c:pt>
                <c:pt idx="221">
                  <c:v>31-003</c:v>
                </c:pt>
                <c:pt idx="222">
                  <c:v>31-004</c:v>
                </c:pt>
                <c:pt idx="223">
                  <c:v>31-005</c:v>
                </c:pt>
                <c:pt idx="224">
                  <c:v>31-006</c:v>
                </c:pt>
                <c:pt idx="225">
                  <c:v>31-007</c:v>
                </c:pt>
                <c:pt idx="226">
                  <c:v>31-008</c:v>
                </c:pt>
                <c:pt idx="227">
                  <c:v>31-009</c:v>
                </c:pt>
                <c:pt idx="228">
                  <c:v>31-010</c:v>
                </c:pt>
                <c:pt idx="229">
                  <c:v>31-011</c:v>
                </c:pt>
                <c:pt idx="230">
                  <c:v>31-012</c:v>
                </c:pt>
                <c:pt idx="231">
                  <c:v>31-013</c:v>
                </c:pt>
                <c:pt idx="232">
                  <c:v>31-014</c:v>
                </c:pt>
                <c:pt idx="233">
                  <c:v>31-015</c:v>
                </c:pt>
                <c:pt idx="234">
                  <c:v>31-016</c:v>
                </c:pt>
                <c:pt idx="235">
                  <c:v>31-017</c:v>
                </c:pt>
                <c:pt idx="236">
                  <c:v>31-018</c:v>
                </c:pt>
                <c:pt idx="237">
                  <c:v>31-019</c:v>
                </c:pt>
                <c:pt idx="238">
                  <c:v>31-020</c:v>
                </c:pt>
                <c:pt idx="239">
                  <c:v>31-021</c:v>
                </c:pt>
                <c:pt idx="240">
                  <c:v>31-022</c:v>
                </c:pt>
                <c:pt idx="241">
                  <c:v>31-023</c:v>
                </c:pt>
                <c:pt idx="242">
                  <c:v>31-024</c:v>
                </c:pt>
                <c:pt idx="243">
                  <c:v>31-025</c:v>
                </c:pt>
                <c:pt idx="244">
                  <c:v>31-026</c:v>
                </c:pt>
                <c:pt idx="245">
                  <c:v>31-027</c:v>
                </c:pt>
                <c:pt idx="246">
                  <c:v>31-028</c:v>
                </c:pt>
                <c:pt idx="247">
                  <c:v>31-029</c:v>
                </c:pt>
                <c:pt idx="248">
                  <c:v>31-030</c:v>
                </c:pt>
                <c:pt idx="249">
                  <c:v>31-031</c:v>
                </c:pt>
                <c:pt idx="250">
                  <c:v>31-032</c:v>
                </c:pt>
                <c:pt idx="251">
                  <c:v>31-033</c:v>
                </c:pt>
                <c:pt idx="252">
                  <c:v>31-034</c:v>
                </c:pt>
                <c:pt idx="253">
                  <c:v>31-035</c:v>
                </c:pt>
                <c:pt idx="254">
                  <c:v>31-036</c:v>
                </c:pt>
                <c:pt idx="255">
                  <c:v>31-037</c:v>
                </c:pt>
                <c:pt idx="256">
                  <c:v>31-038</c:v>
                </c:pt>
                <c:pt idx="257">
                  <c:v>31-039</c:v>
                </c:pt>
                <c:pt idx="258">
                  <c:v>31-040</c:v>
                </c:pt>
                <c:pt idx="259">
                  <c:v>31-041</c:v>
                </c:pt>
                <c:pt idx="260">
                  <c:v>31-042</c:v>
                </c:pt>
                <c:pt idx="261">
                  <c:v>31-043</c:v>
                </c:pt>
                <c:pt idx="262">
                  <c:v>31-044</c:v>
                </c:pt>
                <c:pt idx="263">
                  <c:v>31-045</c:v>
                </c:pt>
                <c:pt idx="264">
                  <c:v>31-046</c:v>
                </c:pt>
                <c:pt idx="265">
                  <c:v>31-047</c:v>
                </c:pt>
                <c:pt idx="266">
                  <c:v>31-048</c:v>
                </c:pt>
                <c:pt idx="267">
                  <c:v>31-049</c:v>
                </c:pt>
                <c:pt idx="268">
                  <c:v>31-050</c:v>
                </c:pt>
                <c:pt idx="269">
                  <c:v>31-051</c:v>
                </c:pt>
                <c:pt idx="270">
                  <c:v>31-052</c:v>
                </c:pt>
                <c:pt idx="271">
                  <c:v>31-053</c:v>
                </c:pt>
                <c:pt idx="272">
                  <c:v>31-054</c:v>
                </c:pt>
                <c:pt idx="273">
                  <c:v>31-055</c:v>
                </c:pt>
                <c:pt idx="274">
                  <c:v>31-056</c:v>
                </c:pt>
                <c:pt idx="275">
                  <c:v>31-057</c:v>
                </c:pt>
                <c:pt idx="276">
                  <c:v>31-058</c:v>
                </c:pt>
                <c:pt idx="277">
                  <c:v>31-059</c:v>
                </c:pt>
                <c:pt idx="278">
                  <c:v>31-060</c:v>
                </c:pt>
                <c:pt idx="279">
                  <c:v>31-061</c:v>
                </c:pt>
                <c:pt idx="280">
                  <c:v>31-062</c:v>
                </c:pt>
                <c:pt idx="281">
                  <c:v>31-063</c:v>
                </c:pt>
                <c:pt idx="282">
                  <c:v>31-064</c:v>
                </c:pt>
                <c:pt idx="283">
                  <c:v>31-065</c:v>
                </c:pt>
                <c:pt idx="284">
                  <c:v>31-066</c:v>
                </c:pt>
                <c:pt idx="285">
                  <c:v>31-067</c:v>
                </c:pt>
                <c:pt idx="286">
                  <c:v>31-068</c:v>
                </c:pt>
                <c:pt idx="287">
                  <c:v>31-069</c:v>
                </c:pt>
                <c:pt idx="288">
                  <c:v>31-070</c:v>
                </c:pt>
                <c:pt idx="289">
                  <c:v>31-071</c:v>
                </c:pt>
                <c:pt idx="290">
                  <c:v>31-072</c:v>
                </c:pt>
                <c:pt idx="291">
                  <c:v>31-073</c:v>
                </c:pt>
                <c:pt idx="292">
                  <c:v>31-074</c:v>
                </c:pt>
                <c:pt idx="293">
                  <c:v>31-075</c:v>
                </c:pt>
                <c:pt idx="294">
                  <c:v>31-076</c:v>
                </c:pt>
                <c:pt idx="295">
                  <c:v>31-077</c:v>
                </c:pt>
                <c:pt idx="296">
                  <c:v>31-078</c:v>
                </c:pt>
                <c:pt idx="297">
                  <c:v>31-079</c:v>
                </c:pt>
                <c:pt idx="298">
                  <c:v>31-080</c:v>
                </c:pt>
                <c:pt idx="299">
                  <c:v>31-081</c:v>
                </c:pt>
                <c:pt idx="300">
                  <c:v>31-082</c:v>
                </c:pt>
                <c:pt idx="301">
                  <c:v>31-083</c:v>
                </c:pt>
                <c:pt idx="302">
                  <c:v>31-084</c:v>
                </c:pt>
                <c:pt idx="303">
                  <c:v>31-085</c:v>
                </c:pt>
                <c:pt idx="304">
                  <c:v>31-086</c:v>
                </c:pt>
                <c:pt idx="305">
                  <c:v>31-087</c:v>
                </c:pt>
                <c:pt idx="306">
                  <c:v>31-088</c:v>
                </c:pt>
                <c:pt idx="307">
                  <c:v>31-089</c:v>
                </c:pt>
                <c:pt idx="308">
                  <c:v>31-090</c:v>
                </c:pt>
                <c:pt idx="309">
                  <c:v>31-091</c:v>
                </c:pt>
                <c:pt idx="310">
                  <c:v>31-092</c:v>
                </c:pt>
                <c:pt idx="311">
                  <c:v>31-093</c:v>
                </c:pt>
                <c:pt idx="312">
                  <c:v>31-094</c:v>
                </c:pt>
                <c:pt idx="313">
                  <c:v>31-095</c:v>
                </c:pt>
                <c:pt idx="314">
                  <c:v>31-096</c:v>
                </c:pt>
                <c:pt idx="315">
                  <c:v>31-097</c:v>
                </c:pt>
                <c:pt idx="316">
                  <c:v>31-098</c:v>
                </c:pt>
                <c:pt idx="317">
                  <c:v>31-099</c:v>
                </c:pt>
                <c:pt idx="318">
                  <c:v>31-100</c:v>
                </c:pt>
                <c:pt idx="319">
                  <c:v>31-101</c:v>
                </c:pt>
                <c:pt idx="320">
                  <c:v>31-102</c:v>
                </c:pt>
                <c:pt idx="321">
                  <c:v>31-103</c:v>
                </c:pt>
                <c:pt idx="322">
                  <c:v>31-104</c:v>
                </c:pt>
                <c:pt idx="323">
                  <c:v>31-105</c:v>
                </c:pt>
                <c:pt idx="324">
                  <c:v>31-106</c:v>
                </c:pt>
                <c:pt idx="325">
                  <c:v>31-107</c:v>
                </c:pt>
                <c:pt idx="326">
                  <c:v>31-108</c:v>
                </c:pt>
                <c:pt idx="327">
                  <c:v>31-109</c:v>
                </c:pt>
                <c:pt idx="328">
                  <c:v>31-110</c:v>
                </c:pt>
                <c:pt idx="329">
                  <c:v>31-111</c:v>
                </c:pt>
                <c:pt idx="330">
                  <c:v>31-112</c:v>
                </c:pt>
                <c:pt idx="331">
                  <c:v>31-113</c:v>
                </c:pt>
                <c:pt idx="332">
                  <c:v>31-114</c:v>
                </c:pt>
                <c:pt idx="333">
                  <c:v>31-115</c:v>
                </c:pt>
                <c:pt idx="334">
                  <c:v>31-116</c:v>
                </c:pt>
                <c:pt idx="335">
                  <c:v>31-117</c:v>
                </c:pt>
                <c:pt idx="336">
                  <c:v>31-118</c:v>
                </c:pt>
                <c:pt idx="337">
                  <c:v>31-119</c:v>
                </c:pt>
                <c:pt idx="338">
                  <c:v>31-120</c:v>
                </c:pt>
                <c:pt idx="339">
                  <c:v>31-121</c:v>
                </c:pt>
                <c:pt idx="340">
                  <c:v>31-122</c:v>
                </c:pt>
                <c:pt idx="341">
                  <c:v>31-123</c:v>
                </c:pt>
                <c:pt idx="342">
                  <c:v>31-124</c:v>
                </c:pt>
                <c:pt idx="343">
                  <c:v>31-125</c:v>
                </c:pt>
                <c:pt idx="344">
                  <c:v>31-126</c:v>
                </c:pt>
                <c:pt idx="345">
                  <c:v>31-127</c:v>
                </c:pt>
                <c:pt idx="346">
                  <c:v>31-128</c:v>
                </c:pt>
                <c:pt idx="347">
                  <c:v>31-129</c:v>
                </c:pt>
                <c:pt idx="348">
                  <c:v>31-130</c:v>
                </c:pt>
                <c:pt idx="349">
                  <c:v>31-131</c:v>
                </c:pt>
                <c:pt idx="350">
                  <c:v>31-132</c:v>
                </c:pt>
                <c:pt idx="351">
                  <c:v>31-133</c:v>
                </c:pt>
                <c:pt idx="352">
                  <c:v>31-134</c:v>
                </c:pt>
                <c:pt idx="353">
                  <c:v>31-135</c:v>
                </c:pt>
                <c:pt idx="354">
                  <c:v>31-136</c:v>
                </c:pt>
                <c:pt idx="355">
                  <c:v>31-137</c:v>
                </c:pt>
                <c:pt idx="356">
                  <c:v>31-138</c:v>
                </c:pt>
                <c:pt idx="357">
                  <c:v>31-139</c:v>
                </c:pt>
                <c:pt idx="358">
                  <c:v>31-140</c:v>
                </c:pt>
                <c:pt idx="359">
                  <c:v>31-141</c:v>
                </c:pt>
                <c:pt idx="360">
                  <c:v>31-142</c:v>
                </c:pt>
                <c:pt idx="361">
                  <c:v>31-143</c:v>
                </c:pt>
                <c:pt idx="362">
                  <c:v>31-144</c:v>
                </c:pt>
                <c:pt idx="363">
                  <c:v>31-145</c:v>
                </c:pt>
                <c:pt idx="364">
                  <c:v>31-146</c:v>
                </c:pt>
                <c:pt idx="365">
                  <c:v>31-147</c:v>
                </c:pt>
                <c:pt idx="366">
                  <c:v>31-148</c:v>
                </c:pt>
                <c:pt idx="367">
                  <c:v>31-149</c:v>
                </c:pt>
                <c:pt idx="368">
                  <c:v>31-150</c:v>
                </c:pt>
                <c:pt idx="369">
                  <c:v>31-151</c:v>
                </c:pt>
                <c:pt idx="370">
                  <c:v>31-152</c:v>
                </c:pt>
                <c:pt idx="371">
                  <c:v>31-153</c:v>
                </c:pt>
                <c:pt idx="372">
                  <c:v>31-154</c:v>
                </c:pt>
                <c:pt idx="373">
                  <c:v>31-155</c:v>
                </c:pt>
                <c:pt idx="374">
                  <c:v>31-156</c:v>
                </c:pt>
                <c:pt idx="375">
                  <c:v>31-157</c:v>
                </c:pt>
                <c:pt idx="376">
                  <c:v>31-158</c:v>
                </c:pt>
                <c:pt idx="377">
                  <c:v>31-159</c:v>
                </c:pt>
                <c:pt idx="378">
                  <c:v>31-160</c:v>
                </c:pt>
                <c:pt idx="379">
                  <c:v>31-161</c:v>
                </c:pt>
                <c:pt idx="380">
                  <c:v>31-162</c:v>
                </c:pt>
                <c:pt idx="381">
                  <c:v>31-163</c:v>
                </c:pt>
                <c:pt idx="382">
                  <c:v>31-164</c:v>
                </c:pt>
                <c:pt idx="383">
                  <c:v>31-165</c:v>
                </c:pt>
                <c:pt idx="384">
                  <c:v>31-166</c:v>
                </c:pt>
                <c:pt idx="385">
                  <c:v>31-167</c:v>
                </c:pt>
                <c:pt idx="386">
                  <c:v>31-168</c:v>
                </c:pt>
                <c:pt idx="387">
                  <c:v>31-169</c:v>
                </c:pt>
                <c:pt idx="388">
                  <c:v>31-170</c:v>
                </c:pt>
                <c:pt idx="389">
                  <c:v>31-171</c:v>
                </c:pt>
                <c:pt idx="390">
                  <c:v>31-172</c:v>
                </c:pt>
                <c:pt idx="391">
                  <c:v>31-173</c:v>
                </c:pt>
                <c:pt idx="392">
                  <c:v>31-174</c:v>
                </c:pt>
                <c:pt idx="393">
                  <c:v>31-175</c:v>
                </c:pt>
                <c:pt idx="394">
                  <c:v>31-176</c:v>
                </c:pt>
                <c:pt idx="395">
                  <c:v>31-177</c:v>
                </c:pt>
                <c:pt idx="396">
                  <c:v>31-178</c:v>
                </c:pt>
                <c:pt idx="397">
                  <c:v>31-179</c:v>
                </c:pt>
                <c:pt idx="398">
                  <c:v>31-180</c:v>
                </c:pt>
                <c:pt idx="399">
                  <c:v>31-181</c:v>
                </c:pt>
                <c:pt idx="400">
                  <c:v>31-182</c:v>
                </c:pt>
                <c:pt idx="401">
                  <c:v>31-183</c:v>
                </c:pt>
                <c:pt idx="402">
                  <c:v>31-184</c:v>
                </c:pt>
                <c:pt idx="403">
                  <c:v>31-185</c:v>
                </c:pt>
                <c:pt idx="404">
                  <c:v>31-186</c:v>
                </c:pt>
                <c:pt idx="405">
                  <c:v>31-187</c:v>
                </c:pt>
                <c:pt idx="406">
                  <c:v>31-188</c:v>
                </c:pt>
                <c:pt idx="407">
                  <c:v>31-189</c:v>
                </c:pt>
                <c:pt idx="408">
                  <c:v>31-190</c:v>
                </c:pt>
                <c:pt idx="409">
                  <c:v>31-191</c:v>
                </c:pt>
                <c:pt idx="410">
                  <c:v>31-192</c:v>
                </c:pt>
                <c:pt idx="411">
                  <c:v>31-193</c:v>
                </c:pt>
                <c:pt idx="412">
                  <c:v>31-194</c:v>
                </c:pt>
                <c:pt idx="413">
                  <c:v>31-195</c:v>
                </c:pt>
                <c:pt idx="414">
                  <c:v>31-196</c:v>
                </c:pt>
                <c:pt idx="415">
                  <c:v>31-197</c:v>
                </c:pt>
                <c:pt idx="416">
                  <c:v>31-198</c:v>
                </c:pt>
                <c:pt idx="417">
                  <c:v>31-199</c:v>
                </c:pt>
                <c:pt idx="418">
                  <c:v>31-200</c:v>
                </c:pt>
                <c:pt idx="419">
                  <c:v>31-201</c:v>
                </c:pt>
                <c:pt idx="420">
                  <c:v>31-202</c:v>
                </c:pt>
                <c:pt idx="421">
                  <c:v>31-203</c:v>
                </c:pt>
                <c:pt idx="422">
                  <c:v>31-204</c:v>
                </c:pt>
                <c:pt idx="423">
                  <c:v>31-205</c:v>
                </c:pt>
                <c:pt idx="424">
                  <c:v>31-206</c:v>
                </c:pt>
                <c:pt idx="425">
                  <c:v>31-207</c:v>
                </c:pt>
                <c:pt idx="426">
                  <c:v>31-208</c:v>
                </c:pt>
                <c:pt idx="427">
                  <c:v>31-209</c:v>
                </c:pt>
                <c:pt idx="428">
                  <c:v>31-210</c:v>
                </c:pt>
                <c:pt idx="429">
                  <c:v>31-211</c:v>
                </c:pt>
                <c:pt idx="430">
                  <c:v>31-212</c:v>
                </c:pt>
                <c:pt idx="431">
                  <c:v>31-213</c:v>
                </c:pt>
                <c:pt idx="432">
                  <c:v>31-214</c:v>
                </c:pt>
                <c:pt idx="433">
                  <c:v>31-215</c:v>
                </c:pt>
                <c:pt idx="434">
                  <c:v>31-216</c:v>
                </c:pt>
                <c:pt idx="435">
                  <c:v>31-217</c:v>
                </c:pt>
                <c:pt idx="436">
                  <c:v>31-218</c:v>
                </c:pt>
                <c:pt idx="437">
                  <c:v>31-219</c:v>
                </c:pt>
                <c:pt idx="438">
                  <c:v>31-220</c:v>
                </c:pt>
                <c:pt idx="439">
                  <c:v>31-221</c:v>
                </c:pt>
                <c:pt idx="440">
                  <c:v>31-222</c:v>
                </c:pt>
                <c:pt idx="441">
                  <c:v>31-223</c:v>
                </c:pt>
                <c:pt idx="442">
                  <c:v>31-224</c:v>
                </c:pt>
                <c:pt idx="443">
                  <c:v>31-225</c:v>
                </c:pt>
                <c:pt idx="444">
                  <c:v>31-226</c:v>
                </c:pt>
                <c:pt idx="445">
                  <c:v>31-227</c:v>
                </c:pt>
                <c:pt idx="446">
                  <c:v>31-228</c:v>
                </c:pt>
                <c:pt idx="447">
                  <c:v>31-229</c:v>
                </c:pt>
                <c:pt idx="448">
                  <c:v>31-230</c:v>
                </c:pt>
                <c:pt idx="449">
                  <c:v>31-231</c:v>
                </c:pt>
                <c:pt idx="450">
                  <c:v>31-232</c:v>
                </c:pt>
                <c:pt idx="451">
                  <c:v>31-233</c:v>
                </c:pt>
                <c:pt idx="452">
                  <c:v>31-234</c:v>
                </c:pt>
                <c:pt idx="453">
                  <c:v>31-235</c:v>
                </c:pt>
                <c:pt idx="454">
                  <c:v>31-236</c:v>
                </c:pt>
                <c:pt idx="455">
                  <c:v>31-237</c:v>
                </c:pt>
                <c:pt idx="456">
                  <c:v>31-238</c:v>
                </c:pt>
                <c:pt idx="457">
                  <c:v>31-239</c:v>
                </c:pt>
                <c:pt idx="458">
                  <c:v>31-240</c:v>
                </c:pt>
                <c:pt idx="459">
                  <c:v>31-241</c:v>
                </c:pt>
                <c:pt idx="460">
                  <c:v>31-242</c:v>
                </c:pt>
                <c:pt idx="461">
                  <c:v>31-243</c:v>
                </c:pt>
                <c:pt idx="462">
                  <c:v>31-244</c:v>
                </c:pt>
                <c:pt idx="463">
                  <c:v>31-245</c:v>
                </c:pt>
                <c:pt idx="464">
                  <c:v>31-246</c:v>
                </c:pt>
                <c:pt idx="465">
                  <c:v>31-247</c:v>
                </c:pt>
                <c:pt idx="466">
                  <c:v>31-248</c:v>
                </c:pt>
                <c:pt idx="467">
                  <c:v>31-249</c:v>
                </c:pt>
                <c:pt idx="468">
                  <c:v>31-250</c:v>
                </c:pt>
                <c:pt idx="469">
                  <c:v>31-251</c:v>
                </c:pt>
                <c:pt idx="470">
                  <c:v>31-252</c:v>
                </c:pt>
                <c:pt idx="471">
                  <c:v>31-253</c:v>
                </c:pt>
                <c:pt idx="472">
                  <c:v>31-254</c:v>
                </c:pt>
                <c:pt idx="473">
                  <c:v>31-255</c:v>
                </c:pt>
                <c:pt idx="474">
                  <c:v>31-256</c:v>
                </c:pt>
                <c:pt idx="475">
                  <c:v>31-257</c:v>
                </c:pt>
                <c:pt idx="476">
                  <c:v>31-258</c:v>
                </c:pt>
                <c:pt idx="477">
                  <c:v>31-259</c:v>
                </c:pt>
                <c:pt idx="478">
                  <c:v>31-260</c:v>
                </c:pt>
                <c:pt idx="479">
                  <c:v>31-261</c:v>
                </c:pt>
                <c:pt idx="480">
                  <c:v>31-262</c:v>
                </c:pt>
                <c:pt idx="481">
                  <c:v>31-263</c:v>
                </c:pt>
                <c:pt idx="482">
                  <c:v>31-264</c:v>
                </c:pt>
                <c:pt idx="483">
                  <c:v>31-265</c:v>
                </c:pt>
                <c:pt idx="484">
                  <c:v>31-266</c:v>
                </c:pt>
                <c:pt idx="485">
                  <c:v>31-267</c:v>
                </c:pt>
                <c:pt idx="486">
                  <c:v>31-268</c:v>
                </c:pt>
                <c:pt idx="487">
                  <c:v>31-269</c:v>
                </c:pt>
                <c:pt idx="488">
                  <c:v>31-270</c:v>
                </c:pt>
                <c:pt idx="489">
                  <c:v>31-271</c:v>
                </c:pt>
                <c:pt idx="490">
                  <c:v>31-272</c:v>
                </c:pt>
                <c:pt idx="491">
                  <c:v>31-273</c:v>
                </c:pt>
                <c:pt idx="492">
                  <c:v>31-274</c:v>
                </c:pt>
                <c:pt idx="493">
                  <c:v>31-275</c:v>
                </c:pt>
                <c:pt idx="494">
                  <c:v>31-276</c:v>
                </c:pt>
                <c:pt idx="495">
                  <c:v>31-277</c:v>
                </c:pt>
                <c:pt idx="496">
                  <c:v>31-278</c:v>
                </c:pt>
                <c:pt idx="497">
                  <c:v>31-279</c:v>
                </c:pt>
                <c:pt idx="498">
                  <c:v>31-280</c:v>
                </c:pt>
                <c:pt idx="499">
                  <c:v>31-281</c:v>
                </c:pt>
                <c:pt idx="500">
                  <c:v>31-282</c:v>
                </c:pt>
                <c:pt idx="501">
                  <c:v>31-283</c:v>
                </c:pt>
                <c:pt idx="502">
                  <c:v>31-284</c:v>
                </c:pt>
                <c:pt idx="503">
                  <c:v>31-285</c:v>
                </c:pt>
                <c:pt idx="504">
                  <c:v>31-286</c:v>
                </c:pt>
                <c:pt idx="505">
                  <c:v>31-287</c:v>
                </c:pt>
                <c:pt idx="506">
                  <c:v>31-288</c:v>
                </c:pt>
                <c:pt idx="507">
                  <c:v>31-289</c:v>
                </c:pt>
                <c:pt idx="508">
                  <c:v>31-290</c:v>
                </c:pt>
                <c:pt idx="509">
                  <c:v>31-291</c:v>
                </c:pt>
                <c:pt idx="510">
                  <c:v>31-292</c:v>
                </c:pt>
                <c:pt idx="511">
                  <c:v>31-293</c:v>
                </c:pt>
                <c:pt idx="512">
                  <c:v>31-294</c:v>
                </c:pt>
                <c:pt idx="513">
                  <c:v>31-295</c:v>
                </c:pt>
                <c:pt idx="514">
                  <c:v>31-296</c:v>
                </c:pt>
                <c:pt idx="515">
                  <c:v>31-297</c:v>
                </c:pt>
                <c:pt idx="516">
                  <c:v>31-298</c:v>
                </c:pt>
                <c:pt idx="517">
                  <c:v>31-299</c:v>
                </c:pt>
                <c:pt idx="518">
                  <c:v>31-300</c:v>
                </c:pt>
                <c:pt idx="519">
                  <c:v>31-301</c:v>
                </c:pt>
                <c:pt idx="520">
                  <c:v>31-302</c:v>
                </c:pt>
                <c:pt idx="521">
                  <c:v>31-303</c:v>
                </c:pt>
                <c:pt idx="522">
                  <c:v>31-304</c:v>
                </c:pt>
                <c:pt idx="523">
                  <c:v>31-305</c:v>
                </c:pt>
                <c:pt idx="524">
                  <c:v>31-306</c:v>
                </c:pt>
                <c:pt idx="525">
                  <c:v>31-307</c:v>
                </c:pt>
                <c:pt idx="526">
                  <c:v>31-308</c:v>
                </c:pt>
                <c:pt idx="527">
                  <c:v>31-309</c:v>
                </c:pt>
                <c:pt idx="528">
                  <c:v>31-310</c:v>
                </c:pt>
                <c:pt idx="529">
                  <c:v>31-311</c:v>
                </c:pt>
                <c:pt idx="530">
                  <c:v>31-312</c:v>
                </c:pt>
                <c:pt idx="531">
                  <c:v>31-313</c:v>
                </c:pt>
                <c:pt idx="532">
                  <c:v>31-314</c:v>
                </c:pt>
                <c:pt idx="533">
                  <c:v>31-315</c:v>
                </c:pt>
                <c:pt idx="534">
                  <c:v>31-316</c:v>
                </c:pt>
                <c:pt idx="535">
                  <c:v>31-317</c:v>
                </c:pt>
                <c:pt idx="536">
                  <c:v>31-318</c:v>
                </c:pt>
                <c:pt idx="537">
                  <c:v>31-319</c:v>
                </c:pt>
                <c:pt idx="538">
                  <c:v>31-320</c:v>
                </c:pt>
                <c:pt idx="539">
                  <c:v>31-321</c:v>
                </c:pt>
                <c:pt idx="540">
                  <c:v>31-322</c:v>
                </c:pt>
                <c:pt idx="541">
                  <c:v>31-323</c:v>
                </c:pt>
                <c:pt idx="542">
                  <c:v>31-324</c:v>
                </c:pt>
                <c:pt idx="543">
                  <c:v>31-325</c:v>
                </c:pt>
                <c:pt idx="544">
                  <c:v>31-326</c:v>
                </c:pt>
                <c:pt idx="545">
                  <c:v>31-327</c:v>
                </c:pt>
                <c:pt idx="546">
                  <c:v>31-328</c:v>
                </c:pt>
                <c:pt idx="547">
                  <c:v>31-329</c:v>
                </c:pt>
                <c:pt idx="548">
                  <c:v>31-330</c:v>
                </c:pt>
                <c:pt idx="549">
                  <c:v>31-331</c:v>
                </c:pt>
                <c:pt idx="550">
                  <c:v>31-332</c:v>
                </c:pt>
                <c:pt idx="551">
                  <c:v>31-333</c:v>
                </c:pt>
                <c:pt idx="552">
                  <c:v>31-334</c:v>
                </c:pt>
                <c:pt idx="553">
                  <c:v>31-335</c:v>
                </c:pt>
                <c:pt idx="554">
                  <c:v>31-336</c:v>
                </c:pt>
                <c:pt idx="555">
                  <c:v>31-337</c:v>
                </c:pt>
                <c:pt idx="556">
                  <c:v>31-338</c:v>
                </c:pt>
                <c:pt idx="557">
                  <c:v>31-339</c:v>
                </c:pt>
                <c:pt idx="558">
                  <c:v>31-340</c:v>
                </c:pt>
                <c:pt idx="559">
                  <c:v>31-341</c:v>
                </c:pt>
                <c:pt idx="560">
                  <c:v>31-342</c:v>
                </c:pt>
                <c:pt idx="561">
                  <c:v>31-343</c:v>
                </c:pt>
                <c:pt idx="562">
                  <c:v>31-344</c:v>
                </c:pt>
                <c:pt idx="563">
                  <c:v>31-345</c:v>
                </c:pt>
                <c:pt idx="564">
                  <c:v>31-346</c:v>
                </c:pt>
                <c:pt idx="565">
                  <c:v>31-347</c:v>
                </c:pt>
                <c:pt idx="566">
                  <c:v>31-348</c:v>
                </c:pt>
                <c:pt idx="567">
                  <c:v>31-349</c:v>
                </c:pt>
                <c:pt idx="568">
                  <c:v>31-350</c:v>
                </c:pt>
                <c:pt idx="569">
                  <c:v>31-351</c:v>
                </c:pt>
                <c:pt idx="570">
                  <c:v>31-352</c:v>
                </c:pt>
                <c:pt idx="571">
                  <c:v>31-353</c:v>
                </c:pt>
                <c:pt idx="572">
                  <c:v>31-354</c:v>
                </c:pt>
                <c:pt idx="573">
                  <c:v>31-355</c:v>
                </c:pt>
                <c:pt idx="574">
                  <c:v>31-356</c:v>
                </c:pt>
                <c:pt idx="575">
                  <c:v>31-357</c:v>
                </c:pt>
                <c:pt idx="576">
                  <c:v>31-358</c:v>
                </c:pt>
                <c:pt idx="577">
                  <c:v>31-359</c:v>
                </c:pt>
                <c:pt idx="578">
                  <c:v>31-360</c:v>
                </c:pt>
                <c:pt idx="579">
                  <c:v>31-361</c:v>
                </c:pt>
                <c:pt idx="580">
                  <c:v>31-362</c:v>
                </c:pt>
                <c:pt idx="581">
                  <c:v>31-363</c:v>
                </c:pt>
                <c:pt idx="582">
                  <c:v>31-364</c:v>
                </c:pt>
                <c:pt idx="583">
                  <c:v>31-365</c:v>
                </c:pt>
                <c:pt idx="584">
                  <c:v>32-001</c:v>
                </c:pt>
                <c:pt idx="585">
                  <c:v>32-002</c:v>
                </c:pt>
                <c:pt idx="586">
                  <c:v>32-003</c:v>
                </c:pt>
                <c:pt idx="587">
                  <c:v>32-004</c:v>
                </c:pt>
                <c:pt idx="588">
                  <c:v>32-005</c:v>
                </c:pt>
                <c:pt idx="589">
                  <c:v>32-006</c:v>
                </c:pt>
                <c:pt idx="590">
                  <c:v>32-007</c:v>
                </c:pt>
                <c:pt idx="591">
                  <c:v>32-008</c:v>
                </c:pt>
                <c:pt idx="592">
                  <c:v>32-009</c:v>
                </c:pt>
                <c:pt idx="593">
                  <c:v>32-010</c:v>
                </c:pt>
                <c:pt idx="594">
                  <c:v>32-011</c:v>
                </c:pt>
                <c:pt idx="595">
                  <c:v>32-012</c:v>
                </c:pt>
                <c:pt idx="596">
                  <c:v>32-013</c:v>
                </c:pt>
                <c:pt idx="597">
                  <c:v>32-014</c:v>
                </c:pt>
                <c:pt idx="598">
                  <c:v>32-015</c:v>
                </c:pt>
                <c:pt idx="599">
                  <c:v>32-016</c:v>
                </c:pt>
                <c:pt idx="600">
                  <c:v>32-017</c:v>
                </c:pt>
                <c:pt idx="601">
                  <c:v>32-018</c:v>
                </c:pt>
                <c:pt idx="602">
                  <c:v>32-019</c:v>
                </c:pt>
                <c:pt idx="603">
                  <c:v>32-020</c:v>
                </c:pt>
                <c:pt idx="604">
                  <c:v>32-021</c:v>
                </c:pt>
                <c:pt idx="605">
                  <c:v>32-022</c:v>
                </c:pt>
                <c:pt idx="606">
                  <c:v>32-023</c:v>
                </c:pt>
                <c:pt idx="607">
                  <c:v>32-024</c:v>
                </c:pt>
                <c:pt idx="608">
                  <c:v>32-025</c:v>
                </c:pt>
                <c:pt idx="609">
                  <c:v>32-026</c:v>
                </c:pt>
                <c:pt idx="610">
                  <c:v>32-027</c:v>
                </c:pt>
                <c:pt idx="611">
                  <c:v>32-028</c:v>
                </c:pt>
                <c:pt idx="612">
                  <c:v>32-029</c:v>
                </c:pt>
                <c:pt idx="613">
                  <c:v>32-030</c:v>
                </c:pt>
                <c:pt idx="614">
                  <c:v>32-031</c:v>
                </c:pt>
                <c:pt idx="615">
                  <c:v>32-032</c:v>
                </c:pt>
                <c:pt idx="616">
                  <c:v>32-033</c:v>
                </c:pt>
                <c:pt idx="617">
                  <c:v>32-034</c:v>
                </c:pt>
                <c:pt idx="618">
                  <c:v>32-035</c:v>
                </c:pt>
                <c:pt idx="619">
                  <c:v>32-036</c:v>
                </c:pt>
                <c:pt idx="620">
                  <c:v>32-037</c:v>
                </c:pt>
                <c:pt idx="621">
                  <c:v>32-038</c:v>
                </c:pt>
                <c:pt idx="622">
                  <c:v>32-039</c:v>
                </c:pt>
                <c:pt idx="623">
                  <c:v>32-040</c:v>
                </c:pt>
                <c:pt idx="624">
                  <c:v>32-041</c:v>
                </c:pt>
                <c:pt idx="625">
                  <c:v>32-042</c:v>
                </c:pt>
                <c:pt idx="626">
                  <c:v>32-043</c:v>
                </c:pt>
                <c:pt idx="627">
                  <c:v>32-044</c:v>
                </c:pt>
                <c:pt idx="628">
                  <c:v>32-045</c:v>
                </c:pt>
                <c:pt idx="629">
                  <c:v>32-046</c:v>
                </c:pt>
                <c:pt idx="630">
                  <c:v>32-047</c:v>
                </c:pt>
                <c:pt idx="631">
                  <c:v>32-048</c:v>
                </c:pt>
                <c:pt idx="632">
                  <c:v>32-049</c:v>
                </c:pt>
                <c:pt idx="633">
                  <c:v>32-050</c:v>
                </c:pt>
                <c:pt idx="634">
                  <c:v>32-051</c:v>
                </c:pt>
                <c:pt idx="635">
                  <c:v>32-052</c:v>
                </c:pt>
                <c:pt idx="636">
                  <c:v>32-053</c:v>
                </c:pt>
                <c:pt idx="637">
                  <c:v>32-054</c:v>
                </c:pt>
                <c:pt idx="638">
                  <c:v>32-055</c:v>
                </c:pt>
                <c:pt idx="639">
                  <c:v>32-056</c:v>
                </c:pt>
                <c:pt idx="640">
                  <c:v>32-057</c:v>
                </c:pt>
                <c:pt idx="641">
                  <c:v>32-058</c:v>
                </c:pt>
                <c:pt idx="642">
                  <c:v>32-059</c:v>
                </c:pt>
                <c:pt idx="643">
                  <c:v>32-060</c:v>
                </c:pt>
                <c:pt idx="644">
                  <c:v>32-061</c:v>
                </c:pt>
                <c:pt idx="645">
                  <c:v>32-062</c:v>
                </c:pt>
                <c:pt idx="646">
                  <c:v>32-063</c:v>
                </c:pt>
                <c:pt idx="647">
                  <c:v>32-064</c:v>
                </c:pt>
                <c:pt idx="648">
                  <c:v>32-065</c:v>
                </c:pt>
                <c:pt idx="649">
                  <c:v>32-066</c:v>
                </c:pt>
                <c:pt idx="650">
                  <c:v>32-067</c:v>
                </c:pt>
                <c:pt idx="651">
                  <c:v>32-068</c:v>
                </c:pt>
                <c:pt idx="652">
                  <c:v>32-069</c:v>
                </c:pt>
                <c:pt idx="653">
                  <c:v>32-070</c:v>
                </c:pt>
                <c:pt idx="654">
                  <c:v>32-071</c:v>
                </c:pt>
                <c:pt idx="655">
                  <c:v>32-072</c:v>
                </c:pt>
                <c:pt idx="656">
                  <c:v>32-073</c:v>
                </c:pt>
                <c:pt idx="657">
                  <c:v>32-074</c:v>
                </c:pt>
                <c:pt idx="658">
                  <c:v>32-075</c:v>
                </c:pt>
                <c:pt idx="659">
                  <c:v>32-076</c:v>
                </c:pt>
                <c:pt idx="660">
                  <c:v>32-077</c:v>
                </c:pt>
                <c:pt idx="661">
                  <c:v>32-078</c:v>
                </c:pt>
                <c:pt idx="662">
                  <c:v>32-079</c:v>
                </c:pt>
                <c:pt idx="663">
                  <c:v>32-080</c:v>
                </c:pt>
                <c:pt idx="664">
                  <c:v>32-081</c:v>
                </c:pt>
                <c:pt idx="665">
                  <c:v>32-082</c:v>
                </c:pt>
                <c:pt idx="666">
                  <c:v>32-083</c:v>
                </c:pt>
                <c:pt idx="667">
                  <c:v>32-084</c:v>
                </c:pt>
                <c:pt idx="668">
                  <c:v>32-085</c:v>
                </c:pt>
                <c:pt idx="669">
                  <c:v>32-086</c:v>
                </c:pt>
                <c:pt idx="670">
                  <c:v>32-087</c:v>
                </c:pt>
                <c:pt idx="671">
                  <c:v>32-088</c:v>
                </c:pt>
                <c:pt idx="672">
                  <c:v>32-089</c:v>
                </c:pt>
                <c:pt idx="673">
                  <c:v>32-090</c:v>
                </c:pt>
                <c:pt idx="674">
                  <c:v>32-091</c:v>
                </c:pt>
                <c:pt idx="675">
                  <c:v>32-092</c:v>
                </c:pt>
                <c:pt idx="676">
                  <c:v>32-093</c:v>
                </c:pt>
                <c:pt idx="677">
                  <c:v>32-094</c:v>
                </c:pt>
                <c:pt idx="678">
                  <c:v>32-095</c:v>
                </c:pt>
                <c:pt idx="679">
                  <c:v>32-096</c:v>
                </c:pt>
                <c:pt idx="680">
                  <c:v>32-097</c:v>
                </c:pt>
                <c:pt idx="681">
                  <c:v>32-098</c:v>
                </c:pt>
                <c:pt idx="682">
                  <c:v>32-099</c:v>
                </c:pt>
                <c:pt idx="683">
                  <c:v>32-100</c:v>
                </c:pt>
                <c:pt idx="684">
                  <c:v>32-101</c:v>
                </c:pt>
                <c:pt idx="685">
                  <c:v>32-102</c:v>
                </c:pt>
                <c:pt idx="686">
                  <c:v>32-103</c:v>
                </c:pt>
                <c:pt idx="687">
                  <c:v>32-104</c:v>
                </c:pt>
                <c:pt idx="688">
                  <c:v>32-105</c:v>
                </c:pt>
                <c:pt idx="689">
                  <c:v>32-106</c:v>
                </c:pt>
                <c:pt idx="690">
                  <c:v>32-107</c:v>
                </c:pt>
                <c:pt idx="691">
                  <c:v>32-108</c:v>
                </c:pt>
                <c:pt idx="692">
                  <c:v>32-109</c:v>
                </c:pt>
                <c:pt idx="693">
                  <c:v>32-110</c:v>
                </c:pt>
                <c:pt idx="694">
                  <c:v>32-111</c:v>
                </c:pt>
                <c:pt idx="695">
                  <c:v>32-112</c:v>
                </c:pt>
                <c:pt idx="696">
                  <c:v>32-113</c:v>
                </c:pt>
                <c:pt idx="697">
                  <c:v>32-114</c:v>
                </c:pt>
                <c:pt idx="698">
                  <c:v>32-115</c:v>
                </c:pt>
                <c:pt idx="699">
                  <c:v>32-116</c:v>
                </c:pt>
                <c:pt idx="700">
                  <c:v>32-117</c:v>
                </c:pt>
                <c:pt idx="701">
                  <c:v>32-118</c:v>
                </c:pt>
                <c:pt idx="702">
                  <c:v>32-119</c:v>
                </c:pt>
                <c:pt idx="703">
                  <c:v>32-120</c:v>
                </c:pt>
                <c:pt idx="704">
                  <c:v>32-121</c:v>
                </c:pt>
                <c:pt idx="705">
                  <c:v>32-122</c:v>
                </c:pt>
                <c:pt idx="706">
                  <c:v>32-123</c:v>
                </c:pt>
                <c:pt idx="707">
                  <c:v>32-124</c:v>
                </c:pt>
                <c:pt idx="708">
                  <c:v>32-125</c:v>
                </c:pt>
                <c:pt idx="709">
                  <c:v>32-126</c:v>
                </c:pt>
                <c:pt idx="710">
                  <c:v>32-127</c:v>
                </c:pt>
                <c:pt idx="711">
                  <c:v>32-128</c:v>
                </c:pt>
                <c:pt idx="712">
                  <c:v>32-129</c:v>
                </c:pt>
                <c:pt idx="713">
                  <c:v>32-130</c:v>
                </c:pt>
                <c:pt idx="714">
                  <c:v>32-131</c:v>
                </c:pt>
                <c:pt idx="715">
                  <c:v>32-132</c:v>
                </c:pt>
                <c:pt idx="716">
                  <c:v>32-133</c:v>
                </c:pt>
                <c:pt idx="717">
                  <c:v>32-134</c:v>
                </c:pt>
                <c:pt idx="718">
                  <c:v>32-135</c:v>
                </c:pt>
                <c:pt idx="719">
                  <c:v>32-136</c:v>
                </c:pt>
                <c:pt idx="720">
                  <c:v>32-137</c:v>
                </c:pt>
                <c:pt idx="721">
                  <c:v>32-138</c:v>
                </c:pt>
                <c:pt idx="722">
                  <c:v>32-139</c:v>
                </c:pt>
                <c:pt idx="723">
                  <c:v>32-140</c:v>
                </c:pt>
                <c:pt idx="724">
                  <c:v>32-141</c:v>
                </c:pt>
                <c:pt idx="725">
                  <c:v>32-142</c:v>
                </c:pt>
                <c:pt idx="726">
                  <c:v>32-143</c:v>
                </c:pt>
                <c:pt idx="727">
                  <c:v>32-144</c:v>
                </c:pt>
                <c:pt idx="728">
                  <c:v>32-145</c:v>
                </c:pt>
                <c:pt idx="729">
                  <c:v>32-146</c:v>
                </c:pt>
                <c:pt idx="730">
                  <c:v>32-147</c:v>
                </c:pt>
                <c:pt idx="731">
                  <c:v>32-148</c:v>
                </c:pt>
                <c:pt idx="732">
                  <c:v>32-149</c:v>
                </c:pt>
                <c:pt idx="733">
                  <c:v>32-150</c:v>
                </c:pt>
                <c:pt idx="734">
                  <c:v>32-151</c:v>
                </c:pt>
                <c:pt idx="735">
                  <c:v>32-152</c:v>
                </c:pt>
                <c:pt idx="736">
                  <c:v>32-153</c:v>
                </c:pt>
                <c:pt idx="737">
                  <c:v>32-154</c:v>
                </c:pt>
                <c:pt idx="738">
                  <c:v>32-155</c:v>
                </c:pt>
                <c:pt idx="739">
                  <c:v>32-156</c:v>
                </c:pt>
                <c:pt idx="740">
                  <c:v>32-157</c:v>
                </c:pt>
                <c:pt idx="741">
                  <c:v>32-158</c:v>
                </c:pt>
                <c:pt idx="742">
                  <c:v>32-159</c:v>
                </c:pt>
                <c:pt idx="743">
                  <c:v>32-160</c:v>
                </c:pt>
                <c:pt idx="744">
                  <c:v>32-161</c:v>
                </c:pt>
                <c:pt idx="745">
                  <c:v>32-162</c:v>
                </c:pt>
                <c:pt idx="746">
                  <c:v>32-163</c:v>
                </c:pt>
                <c:pt idx="747">
                  <c:v>32-164</c:v>
                </c:pt>
                <c:pt idx="748">
                  <c:v>32-165</c:v>
                </c:pt>
                <c:pt idx="749">
                  <c:v>32-166</c:v>
                </c:pt>
                <c:pt idx="750">
                  <c:v>32-167</c:v>
                </c:pt>
                <c:pt idx="751">
                  <c:v>32-168</c:v>
                </c:pt>
                <c:pt idx="752">
                  <c:v>32-169</c:v>
                </c:pt>
                <c:pt idx="753">
                  <c:v>32-170</c:v>
                </c:pt>
                <c:pt idx="754">
                  <c:v>32-171</c:v>
                </c:pt>
                <c:pt idx="755">
                  <c:v>32-172</c:v>
                </c:pt>
                <c:pt idx="756">
                  <c:v>32-173</c:v>
                </c:pt>
                <c:pt idx="757">
                  <c:v>32-174</c:v>
                </c:pt>
                <c:pt idx="758">
                  <c:v>32-175</c:v>
                </c:pt>
                <c:pt idx="759">
                  <c:v>32-176</c:v>
                </c:pt>
                <c:pt idx="760">
                  <c:v>32-177</c:v>
                </c:pt>
                <c:pt idx="761">
                  <c:v>32-178</c:v>
                </c:pt>
                <c:pt idx="762">
                  <c:v>32-179</c:v>
                </c:pt>
                <c:pt idx="763">
                  <c:v>32-180</c:v>
                </c:pt>
                <c:pt idx="764">
                  <c:v>32-181</c:v>
                </c:pt>
                <c:pt idx="765">
                  <c:v>32-182</c:v>
                </c:pt>
                <c:pt idx="766">
                  <c:v>32-183</c:v>
                </c:pt>
                <c:pt idx="767">
                  <c:v>32-184</c:v>
                </c:pt>
                <c:pt idx="768">
                  <c:v>32-185</c:v>
                </c:pt>
                <c:pt idx="769">
                  <c:v>32-186</c:v>
                </c:pt>
                <c:pt idx="770">
                  <c:v>32-187</c:v>
                </c:pt>
                <c:pt idx="771">
                  <c:v>32-188</c:v>
                </c:pt>
                <c:pt idx="772">
                  <c:v>32-189</c:v>
                </c:pt>
                <c:pt idx="773">
                  <c:v>32-190</c:v>
                </c:pt>
                <c:pt idx="774">
                  <c:v>32-191</c:v>
                </c:pt>
                <c:pt idx="775">
                  <c:v>32-192</c:v>
                </c:pt>
                <c:pt idx="776">
                  <c:v>32-193</c:v>
                </c:pt>
                <c:pt idx="777">
                  <c:v>32-194</c:v>
                </c:pt>
                <c:pt idx="778">
                  <c:v>32-195</c:v>
                </c:pt>
                <c:pt idx="779">
                  <c:v>32-196</c:v>
                </c:pt>
                <c:pt idx="780">
                  <c:v>32-197</c:v>
                </c:pt>
                <c:pt idx="781">
                  <c:v>32-198</c:v>
                </c:pt>
                <c:pt idx="782">
                  <c:v>32-199</c:v>
                </c:pt>
                <c:pt idx="783">
                  <c:v>32-200</c:v>
                </c:pt>
                <c:pt idx="784">
                  <c:v>32-201</c:v>
                </c:pt>
                <c:pt idx="785">
                  <c:v>32-202</c:v>
                </c:pt>
                <c:pt idx="786">
                  <c:v>32-203</c:v>
                </c:pt>
                <c:pt idx="787">
                  <c:v>32-204</c:v>
                </c:pt>
                <c:pt idx="788">
                  <c:v>32-205</c:v>
                </c:pt>
                <c:pt idx="789">
                  <c:v>32-206</c:v>
                </c:pt>
                <c:pt idx="790">
                  <c:v>32-207</c:v>
                </c:pt>
                <c:pt idx="791">
                  <c:v>32-208</c:v>
                </c:pt>
                <c:pt idx="792">
                  <c:v>32-209</c:v>
                </c:pt>
                <c:pt idx="793">
                  <c:v>32-210</c:v>
                </c:pt>
                <c:pt idx="794">
                  <c:v>32-211</c:v>
                </c:pt>
                <c:pt idx="795">
                  <c:v>32-212</c:v>
                </c:pt>
                <c:pt idx="796">
                  <c:v>32-213</c:v>
                </c:pt>
                <c:pt idx="797">
                  <c:v>32-214</c:v>
                </c:pt>
                <c:pt idx="798">
                  <c:v>32-215</c:v>
                </c:pt>
                <c:pt idx="799">
                  <c:v>32-216</c:v>
                </c:pt>
                <c:pt idx="800">
                  <c:v>32-217</c:v>
                </c:pt>
                <c:pt idx="801">
                  <c:v>32-218</c:v>
                </c:pt>
                <c:pt idx="802">
                  <c:v>32-219</c:v>
                </c:pt>
                <c:pt idx="803">
                  <c:v>32-220</c:v>
                </c:pt>
                <c:pt idx="804">
                  <c:v>32-221</c:v>
                </c:pt>
                <c:pt idx="805">
                  <c:v>32-222</c:v>
                </c:pt>
                <c:pt idx="806">
                  <c:v>32-223</c:v>
                </c:pt>
                <c:pt idx="807">
                  <c:v>32-224</c:v>
                </c:pt>
                <c:pt idx="808">
                  <c:v>32-225</c:v>
                </c:pt>
                <c:pt idx="809">
                  <c:v>32-226</c:v>
                </c:pt>
                <c:pt idx="810">
                  <c:v>32-227</c:v>
                </c:pt>
                <c:pt idx="811">
                  <c:v>32-228</c:v>
                </c:pt>
                <c:pt idx="812">
                  <c:v>32-229</c:v>
                </c:pt>
                <c:pt idx="813">
                  <c:v>32-230</c:v>
                </c:pt>
                <c:pt idx="814">
                  <c:v>32-231</c:v>
                </c:pt>
                <c:pt idx="815">
                  <c:v>32-232</c:v>
                </c:pt>
                <c:pt idx="816">
                  <c:v>32-233</c:v>
                </c:pt>
                <c:pt idx="817">
                  <c:v>32-234</c:v>
                </c:pt>
                <c:pt idx="818">
                  <c:v>32-235</c:v>
                </c:pt>
                <c:pt idx="819">
                  <c:v>32-236</c:v>
                </c:pt>
                <c:pt idx="820">
                  <c:v>32-237</c:v>
                </c:pt>
                <c:pt idx="821">
                  <c:v>32-238</c:v>
                </c:pt>
              </c:strCache>
            </c:strRef>
          </c:cat>
          <c:val>
            <c:numRef>
              <c:f>'Bite rate file (Turbo1.6) '!$O$149:$O$970</c:f>
              <c:numCache>
                <c:formatCode>General</c:formatCode>
                <c:ptCount val="822"/>
                <c:pt idx="0">
                  <c:v>2.9755015294921869</c:v>
                </c:pt>
                <c:pt idx="1">
                  <c:v>2.9755015294921869</c:v>
                </c:pt>
                <c:pt idx="2">
                  <c:v>2.9755015294921869</c:v>
                </c:pt>
                <c:pt idx="3">
                  <c:v>2.9755015294921869</c:v>
                </c:pt>
                <c:pt idx="4">
                  <c:v>2.9755015294921869</c:v>
                </c:pt>
                <c:pt idx="5">
                  <c:v>2.9755015294921869</c:v>
                </c:pt>
                <c:pt idx="6">
                  <c:v>2.9755015294921869</c:v>
                </c:pt>
                <c:pt idx="7">
                  <c:v>2.9755015294921869</c:v>
                </c:pt>
                <c:pt idx="8">
                  <c:v>2.9755015294921869</c:v>
                </c:pt>
                <c:pt idx="9">
                  <c:v>2.9755015294921869</c:v>
                </c:pt>
                <c:pt idx="10">
                  <c:v>2.9755015294921869</c:v>
                </c:pt>
                <c:pt idx="11">
                  <c:v>2.9755015294921869</c:v>
                </c:pt>
                <c:pt idx="12">
                  <c:v>2.9755015294921869</c:v>
                </c:pt>
                <c:pt idx="13">
                  <c:v>2.9755015294921869</c:v>
                </c:pt>
                <c:pt idx="14">
                  <c:v>2.9755015294921869</c:v>
                </c:pt>
                <c:pt idx="15">
                  <c:v>2.9755015294921869</c:v>
                </c:pt>
                <c:pt idx="16">
                  <c:v>2.9755015294921869</c:v>
                </c:pt>
                <c:pt idx="17">
                  <c:v>2.9755015294921869</c:v>
                </c:pt>
                <c:pt idx="18">
                  <c:v>2.9755015294921869</c:v>
                </c:pt>
                <c:pt idx="19">
                  <c:v>2.9755015294921869</c:v>
                </c:pt>
                <c:pt idx="20">
                  <c:v>2.9755015294921869</c:v>
                </c:pt>
                <c:pt idx="21">
                  <c:v>2.9755015294921869</c:v>
                </c:pt>
                <c:pt idx="22">
                  <c:v>2.9755015294921869</c:v>
                </c:pt>
                <c:pt idx="23">
                  <c:v>2.9755015294921869</c:v>
                </c:pt>
                <c:pt idx="24">
                  <c:v>2.9755015294921869</c:v>
                </c:pt>
                <c:pt idx="25">
                  <c:v>2.9755015294921869</c:v>
                </c:pt>
                <c:pt idx="26">
                  <c:v>2.7355417294921871</c:v>
                </c:pt>
                <c:pt idx="27">
                  <c:v>2.7355417294921871</c:v>
                </c:pt>
                <c:pt idx="28">
                  <c:v>2.7355417294921871</c:v>
                </c:pt>
                <c:pt idx="29">
                  <c:v>2.7355417294921871</c:v>
                </c:pt>
                <c:pt idx="30">
                  <c:v>2.7355417294921871</c:v>
                </c:pt>
                <c:pt idx="31">
                  <c:v>2.7355417294921871</c:v>
                </c:pt>
                <c:pt idx="32">
                  <c:v>2.7355417294921871</c:v>
                </c:pt>
                <c:pt idx="33">
                  <c:v>2.7355417294921871</c:v>
                </c:pt>
                <c:pt idx="34">
                  <c:v>2.7355417294921871</c:v>
                </c:pt>
                <c:pt idx="35">
                  <c:v>2.7355417294921871</c:v>
                </c:pt>
                <c:pt idx="36">
                  <c:v>2.7355417294921871</c:v>
                </c:pt>
                <c:pt idx="37">
                  <c:v>2.7355417294921871</c:v>
                </c:pt>
                <c:pt idx="38">
                  <c:v>2.7355417294921871</c:v>
                </c:pt>
                <c:pt idx="39">
                  <c:v>2.7355417294921871</c:v>
                </c:pt>
                <c:pt idx="40">
                  <c:v>2.7355417294921871</c:v>
                </c:pt>
                <c:pt idx="41">
                  <c:v>2.7355417294921871</c:v>
                </c:pt>
                <c:pt idx="42">
                  <c:v>2.7355417294921871</c:v>
                </c:pt>
                <c:pt idx="43">
                  <c:v>2.7355417294921871</c:v>
                </c:pt>
                <c:pt idx="44">
                  <c:v>2.7355417294921871</c:v>
                </c:pt>
                <c:pt idx="45">
                  <c:v>2.7355417294921871</c:v>
                </c:pt>
                <c:pt idx="46">
                  <c:v>2.7355417294921871</c:v>
                </c:pt>
                <c:pt idx="47">
                  <c:v>2.7355417294921871</c:v>
                </c:pt>
                <c:pt idx="48">
                  <c:v>2.7355417294921871</c:v>
                </c:pt>
                <c:pt idx="49">
                  <c:v>2.7355417294921871</c:v>
                </c:pt>
                <c:pt idx="50">
                  <c:v>2.7355417294921871</c:v>
                </c:pt>
                <c:pt idx="51">
                  <c:v>2.7355417294921871</c:v>
                </c:pt>
                <c:pt idx="52">
                  <c:v>2.7355417294921871</c:v>
                </c:pt>
                <c:pt idx="53">
                  <c:v>2.7355417294921871</c:v>
                </c:pt>
                <c:pt idx="54">
                  <c:v>2.42111164482422</c:v>
                </c:pt>
                <c:pt idx="55">
                  <c:v>2.42111164482422</c:v>
                </c:pt>
                <c:pt idx="56">
                  <c:v>2.42111164482422</c:v>
                </c:pt>
                <c:pt idx="57">
                  <c:v>2.42111164482422</c:v>
                </c:pt>
                <c:pt idx="58">
                  <c:v>2.42111164482422</c:v>
                </c:pt>
                <c:pt idx="59">
                  <c:v>2.42111164482422</c:v>
                </c:pt>
                <c:pt idx="60">
                  <c:v>2.42111164482422</c:v>
                </c:pt>
                <c:pt idx="61">
                  <c:v>2.42111164482422</c:v>
                </c:pt>
                <c:pt idx="62">
                  <c:v>2.42111164482422</c:v>
                </c:pt>
                <c:pt idx="63">
                  <c:v>2.42111164482422</c:v>
                </c:pt>
                <c:pt idx="64">
                  <c:v>2.42111164482422</c:v>
                </c:pt>
                <c:pt idx="65">
                  <c:v>2.42111164482422</c:v>
                </c:pt>
                <c:pt idx="66">
                  <c:v>2.42111164482422</c:v>
                </c:pt>
                <c:pt idx="67">
                  <c:v>2.42111164482422</c:v>
                </c:pt>
                <c:pt idx="68">
                  <c:v>2.42111164482422</c:v>
                </c:pt>
                <c:pt idx="69">
                  <c:v>2.42111164482422</c:v>
                </c:pt>
                <c:pt idx="70">
                  <c:v>2.2771357637695311</c:v>
                </c:pt>
                <c:pt idx="71">
                  <c:v>2.2771357637695311</c:v>
                </c:pt>
                <c:pt idx="72">
                  <c:v>2.2771357637695311</c:v>
                </c:pt>
                <c:pt idx="73">
                  <c:v>2.2771357637695311</c:v>
                </c:pt>
                <c:pt idx="74">
                  <c:v>2.2771357637695311</c:v>
                </c:pt>
                <c:pt idx="75">
                  <c:v>2.2771357637695311</c:v>
                </c:pt>
                <c:pt idx="76">
                  <c:v>2.2771357637695311</c:v>
                </c:pt>
                <c:pt idx="77">
                  <c:v>2.2771357637695311</c:v>
                </c:pt>
                <c:pt idx="78">
                  <c:v>2.2771357637695311</c:v>
                </c:pt>
                <c:pt idx="79">
                  <c:v>2.2771357637695311</c:v>
                </c:pt>
                <c:pt idx="80">
                  <c:v>2.2771357637695311</c:v>
                </c:pt>
                <c:pt idx="81">
                  <c:v>2.2771357637695311</c:v>
                </c:pt>
                <c:pt idx="82">
                  <c:v>2.2771357637695311</c:v>
                </c:pt>
                <c:pt idx="83">
                  <c:v>2.2771357637695311</c:v>
                </c:pt>
                <c:pt idx="84">
                  <c:v>2.2771357637695311</c:v>
                </c:pt>
                <c:pt idx="85">
                  <c:v>1.9196784052734379</c:v>
                </c:pt>
                <c:pt idx="86">
                  <c:v>1.9196784052734379</c:v>
                </c:pt>
                <c:pt idx="87">
                  <c:v>1.9196784052734379</c:v>
                </c:pt>
                <c:pt idx="88">
                  <c:v>1.9196784052734379</c:v>
                </c:pt>
                <c:pt idx="89">
                  <c:v>1.9196784052734379</c:v>
                </c:pt>
                <c:pt idx="90">
                  <c:v>1.9196784052734379</c:v>
                </c:pt>
                <c:pt idx="91">
                  <c:v>1.9196784052734379</c:v>
                </c:pt>
                <c:pt idx="92">
                  <c:v>1.9196784052734379</c:v>
                </c:pt>
                <c:pt idx="93">
                  <c:v>1.9196784052734379</c:v>
                </c:pt>
                <c:pt idx="94">
                  <c:v>1.9196784052734379</c:v>
                </c:pt>
                <c:pt idx="95">
                  <c:v>1.9196784052734379</c:v>
                </c:pt>
                <c:pt idx="96">
                  <c:v>1.9196784052734379</c:v>
                </c:pt>
                <c:pt idx="97">
                  <c:v>1.9196784052734379</c:v>
                </c:pt>
                <c:pt idx="98">
                  <c:v>1.9196784052734379</c:v>
                </c:pt>
                <c:pt idx="99">
                  <c:v>1.9196784052734379</c:v>
                </c:pt>
                <c:pt idx="100">
                  <c:v>1.9196784052734379</c:v>
                </c:pt>
                <c:pt idx="101">
                  <c:v>1.9196784052734379</c:v>
                </c:pt>
                <c:pt idx="102">
                  <c:v>1.727710564746094</c:v>
                </c:pt>
                <c:pt idx="103">
                  <c:v>1.727710564746094</c:v>
                </c:pt>
                <c:pt idx="104">
                  <c:v>1.727710564746094</c:v>
                </c:pt>
                <c:pt idx="105">
                  <c:v>1.727710564746094</c:v>
                </c:pt>
                <c:pt idx="106">
                  <c:v>1.727710564746094</c:v>
                </c:pt>
                <c:pt idx="107">
                  <c:v>1.727710564746094</c:v>
                </c:pt>
                <c:pt idx="108">
                  <c:v>1.727710564746094</c:v>
                </c:pt>
                <c:pt idx="109">
                  <c:v>1.727710564746094</c:v>
                </c:pt>
                <c:pt idx="110">
                  <c:v>1.727710564746094</c:v>
                </c:pt>
                <c:pt idx="111">
                  <c:v>1.727710564746094</c:v>
                </c:pt>
                <c:pt idx="112">
                  <c:v>1.727710564746094</c:v>
                </c:pt>
                <c:pt idx="113">
                  <c:v>1.727710564746094</c:v>
                </c:pt>
                <c:pt idx="114">
                  <c:v>1.727710564746094</c:v>
                </c:pt>
                <c:pt idx="115">
                  <c:v>1.727710564746094</c:v>
                </c:pt>
                <c:pt idx="116">
                  <c:v>1.727710564746094</c:v>
                </c:pt>
                <c:pt idx="117">
                  <c:v>1.727710564746094</c:v>
                </c:pt>
                <c:pt idx="118">
                  <c:v>1.727710564746094</c:v>
                </c:pt>
                <c:pt idx="119">
                  <c:v>1.727710564746094</c:v>
                </c:pt>
                <c:pt idx="120">
                  <c:v>1.727710564746094</c:v>
                </c:pt>
                <c:pt idx="121">
                  <c:v>1.727710564746094</c:v>
                </c:pt>
                <c:pt idx="122">
                  <c:v>1.727710564746094</c:v>
                </c:pt>
                <c:pt idx="123">
                  <c:v>1.727710564746094</c:v>
                </c:pt>
                <c:pt idx="124">
                  <c:v>1.727710564746094</c:v>
                </c:pt>
                <c:pt idx="125">
                  <c:v>1.727710564746094</c:v>
                </c:pt>
                <c:pt idx="126">
                  <c:v>1.727710564746094</c:v>
                </c:pt>
                <c:pt idx="127">
                  <c:v>1.727710564746094</c:v>
                </c:pt>
                <c:pt idx="128">
                  <c:v>1.727710564746094</c:v>
                </c:pt>
                <c:pt idx="129">
                  <c:v>1.727710564746094</c:v>
                </c:pt>
                <c:pt idx="130">
                  <c:v>1.727710564746094</c:v>
                </c:pt>
                <c:pt idx="131">
                  <c:v>1.727710564746094</c:v>
                </c:pt>
                <c:pt idx="132">
                  <c:v>1.727710564746094</c:v>
                </c:pt>
                <c:pt idx="133">
                  <c:v>1.727710564746094</c:v>
                </c:pt>
                <c:pt idx="134">
                  <c:v>1.727710564746094</c:v>
                </c:pt>
                <c:pt idx="135">
                  <c:v>1.727710564746094</c:v>
                </c:pt>
                <c:pt idx="136">
                  <c:v>1.727710564746094</c:v>
                </c:pt>
                <c:pt idx="137">
                  <c:v>1.727710564746094</c:v>
                </c:pt>
                <c:pt idx="138">
                  <c:v>1.727710564746094</c:v>
                </c:pt>
                <c:pt idx="139">
                  <c:v>1.727710564746094</c:v>
                </c:pt>
                <c:pt idx="140">
                  <c:v>1.727710564746094</c:v>
                </c:pt>
                <c:pt idx="141">
                  <c:v>1.727710564746094</c:v>
                </c:pt>
                <c:pt idx="142">
                  <c:v>1.727710564746094</c:v>
                </c:pt>
                <c:pt idx="143">
                  <c:v>1.727710564746094</c:v>
                </c:pt>
                <c:pt idx="144">
                  <c:v>1.727710564746094</c:v>
                </c:pt>
                <c:pt idx="145">
                  <c:v>1.727710564746094</c:v>
                </c:pt>
                <c:pt idx="146">
                  <c:v>1.727710564746094</c:v>
                </c:pt>
                <c:pt idx="147">
                  <c:v>1.727710564746094</c:v>
                </c:pt>
                <c:pt idx="148">
                  <c:v>1.727710564746094</c:v>
                </c:pt>
                <c:pt idx="149">
                  <c:v>1.4877507647460939</c:v>
                </c:pt>
                <c:pt idx="150">
                  <c:v>1.4877507647460939</c:v>
                </c:pt>
                <c:pt idx="151">
                  <c:v>1.4877507647460939</c:v>
                </c:pt>
                <c:pt idx="152">
                  <c:v>1.4877507647460939</c:v>
                </c:pt>
                <c:pt idx="153">
                  <c:v>1.4877507647460939</c:v>
                </c:pt>
                <c:pt idx="154">
                  <c:v>1.4877507647460939</c:v>
                </c:pt>
                <c:pt idx="155">
                  <c:v>1.4877507647460939</c:v>
                </c:pt>
                <c:pt idx="156">
                  <c:v>1.4877507647460939</c:v>
                </c:pt>
                <c:pt idx="157">
                  <c:v>1.4877507647460939</c:v>
                </c:pt>
                <c:pt idx="158">
                  <c:v>1.4877507647460939</c:v>
                </c:pt>
                <c:pt idx="159">
                  <c:v>1.4877507647460939</c:v>
                </c:pt>
                <c:pt idx="160">
                  <c:v>1.4877507647460939</c:v>
                </c:pt>
                <c:pt idx="161">
                  <c:v>1.4877507647460939</c:v>
                </c:pt>
                <c:pt idx="162">
                  <c:v>1.4877507647460939</c:v>
                </c:pt>
                <c:pt idx="163">
                  <c:v>1.4877507647460939</c:v>
                </c:pt>
                <c:pt idx="164">
                  <c:v>1.4877507647460939</c:v>
                </c:pt>
                <c:pt idx="165">
                  <c:v>1.4877507647460939</c:v>
                </c:pt>
                <c:pt idx="166">
                  <c:v>1.4877507647460939</c:v>
                </c:pt>
                <c:pt idx="167">
                  <c:v>1.4877507647460939</c:v>
                </c:pt>
                <c:pt idx="168">
                  <c:v>1.4877507647460939</c:v>
                </c:pt>
                <c:pt idx="169">
                  <c:v>1.4877507647460939</c:v>
                </c:pt>
                <c:pt idx="170">
                  <c:v>1.4877507647460939</c:v>
                </c:pt>
                <c:pt idx="171">
                  <c:v>1.4877507647460939</c:v>
                </c:pt>
                <c:pt idx="172">
                  <c:v>1.4877507647460939</c:v>
                </c:pt>
                <c:pt idx="173">
                  <c:v>1.4877507647460939</c:v>
                </c:pt>
                <c:pt idx="174">
                  <c:v>1.4877507647460939</c:v>
                </c:pt>
                <c:pt idx="175">
                  <c:v>1.4877507647460939</c:v>
                </c:pt>
                <c:pt idx="176">
                  <c:v>1.4877507647460939</c:v>
                </c:pt>
                <c:pt idx="177">
                  <c:v>1.4877507647460939</c:v>
                </c:pt>
                <c:pt idx="178">
                  <c:v>1.4877507647460939</c:v>
                </c:pt>
                <c:pt idx="179">
                  <c:v>1.4877507647460939</c:v>
                </c:pt>
                <c:pt idx="180">
                  <c:v>1.4877507647460939</c:v>
                </c:pt>
                <c:pt idx="181">
                  <c:v>1.4877507647460939</c:v>
                </c:pt>
                <c:pt idx="182">
                  <c:v>1.4877507647460939</c:v>
                </c:pt>
                <c:pt idx="183">
                  <c:v>1.4877507647460939</c:v>
                </c:pt>
                <c:pt idx="184">
                  <c:v>1.4877507647460939</c:v>
                </c:pt>
                <c:pt idx="185">
                  <c:v>1.4877507647460939</c:v>
                </c:pt>
                <c:pt idx="186">
                  <c:v>1.4877507647460939</c:v>
                </c:pt>
                <c:pt idx="187">
                  <c:v>1.4877507647460939</c:v>
                </c:pt>
                <c:pt idx="188">
                  <c:v>1.4877507647460939</c:v>
                </c:pt>
                <c:pt idx="189">
                  <c:v>1.4877507647460939</c:v>
                </c:pt>
                <c:pt idx="190">
                  <c:v>1.4877507647460939</c:v>
                </c:pt>
                <c:pt idx="191">
                  <c:v>1.4877507647460939</c:v>
                </c:pt>
                <c:pt idx="192">
                  <c:v>1.4877507647460939</c:v>
                </c:pt>
                <c:pt idx="193">
                  <c:v>1.4877507647460939</c:v>
                </c:pt>
                <c:pt idx="194">
                  <c:v>1.4877507647460939</c:v>
                </c:pt>
                <c:pt idx="195">
                  <c:v>1.4877507647460939</c:v>
                </c:pt>
                <c:pt idx="196">
                  <c:v>1.4877507647460939</c:v>
                </c:pt>
                <c:pt idx="197">
                  <c:v>1.4877507647460939</c:v>
                </c:pt>
                <c:pt idx="198">
                  <c:v>1.4877507647460939</c:v>
                </c:pt>
                <c:pt idx="199">
                  <c:v>1.4877507647460939</c:v>
                </c:pt>
                <c:pt idx="200">
                  <c:v>1.4877507647460939</c:v>
                </c:pt>
                <c:pt idx="201">
                  <c:v>1.4877507647460939</c:v>
                </c:pt>
                <c:pt idx="202">
                  <c:v>1.4877507647460939</c:v>
                </c:pt>
                <c:pt idx="203">
                  <c:v>1.4877507647460939</c:v>
                </c:pt>
                <c:pt idx="204">
                  <c:v>1.4877507647460939</c:v>
                </c:pt>
                <c:pt idx="205">
                  <c:v>1.4877507647460939</c:v>
                </c:pt>
                <c:pt idx="206">
                  <c:v>1.4877507647460939</c:v>
                </c:pt>
                <c:pt idx="207">
                  <c:v>1.4877507647460939</c:v>
                </c:pt>
                <c:pt idx="208">
                  <c:v>1.4877507647460939</c:v>
                </c:pt>
                <c:pt idx="209">
                  <c:v>1.4877507647460939</c:v>
                </c:pt>
                <c:pt idx="210">
                  <c:v>1.4877507647460939</c:v>
                </c:pt>
                <c:pt idx="211">
                  <c:v>1.4877507647460939</c:v>
                </c:pt>
                <c:pt idx="212">
                  <c:v>1.4877507647460939</c:v>
                </c:pt>
                <c:pt idx="213">
                  <c:v>1.4877507647460939</c:v>
                </c:pt>
                <c:pt idx="214">
                  <c:v>1.4877507647460939</c:v>
                </c:pt>
                <c:pt idx="215">
                  <c:v>1.4877507647460939</c:v>
                </c:pt>
                <c:pt idx="216">
                  <c:v>1.4877507647460939</c:v>
                </c:pt>
                <c:pt idx="217">
                  <c:v>1.4877507647460939</c:v>
                </c:pt>
                <c:pt idx="218">
                  <c:v>1.4877507647460939</c:v>
                </c:pt>
                <c:pt idx="219">
                  <c:v>1.4877507647460939</c:v>
                </c:pt>
                <c:pt idx="220">
                  <c:v>1.4877507647460939</c:v>
                </c:pt>
                <c:pt idx="221">
                  <c:v>1.4877507647460939</c:v>
                </c:pt>
                <c:pt idx="222">
                  <c:v>1.727710564746094</c:v>
                </c:pt>
                <c:pt idx="223">
                  <c:v>1.727710564746094</c:v>
                </c:pt>
                <c:pt idx="224">
                  <c:v>1.727710564746094</c:v>
                </c:pt>
                <c:pt idx="225">
                  <c:v>1.727710564746094</c:v>
                </c:pt>
                <c:pt idx="226">
                  <c:v>1.727710564746094</c:v>
                </c:pt>
                <c:pt idx="227">
                  <c:v>1.727710564746094</c:v>
                </c:pt>
                <c:pt idx="228">
                  <c:v>1.727710564746094</c:v>
                </c:pt>
                <c:pt idx="229">
                  <c:v>1.727710564746094</c:v>
                </c:pt>
                <c:pt idx="230">
                  <c:v>1.727710564746094</c:v>
                </c:pt>
                <c:pt idx="231">
                  <c:v>1.727710564746094</c:v>
                </c:pt>
                <c:pt idx="232">
                  <c:v>1.727710564746094</c:v>
                </c:pt>
                <c:pt idx="233">
                  <c:v>1.727710564746094</c:v>
                </c:pt>
                <c:pt idx="234">
                  <c:v>1.727710564746094</c:v>
                </c:pt>
                <c:pt idx="235">
                  <c:v>1.727710564746094</c:v>
                </c:pt>
                <c:pt idx="236">
                  <c:v>1.727710564746094</c:v>
                </c:pt>
                <c:pt idx="237">
                  <c:v>1.727710564746094</c:v>
                </c:pt>
                <c:pt idx="238">
                  <c:v>1.727710564746094</c:v>
                </c:pt>
                <c:pt idx="239">
                  <c:v>1.727710564746094</c:v>
                </c:pt>
                <c:pt idx="240">
                  <c:v>1.727710564746094</c:v>
                </c:pt>
                <c:pt idx="241">
                  <c:v>1.727710564746094</c:v>
                </c:pt>
                <c:pt idx="242">
                  <c:v>1.727710564746094</c:v>
                </c:pt>
                <c:pt idx="243">
                  <c:v>1.727710564746094</c:v>
                </c:pt>
                <c:pt idx="244">
                  <c:v>1.727710564746094</c:v>
                </c:pt>
                <c:pt idx="245">
                  <c:v>1.727710564746094</c:v>
                </c:pt>
                <c:pt idx="246">
                  <c:v>1.727710564746094</c:v>
                </c:pt>
                <c:pt idx="247">
                  <c:v>1.727710564746094</c:v>
                </c:pt>
                <c:pt idx="248">
                  <c:v>1.727710564746094</c:v>
                </c:pt>
                <c:pt idx="249">
                  <c:v>1.727710564746094</c:v>
                </c:pt>
                <c:pt idx="250">
                  <c:v>1.727710564746094</c:v>
                </c:pt>
                <c:pt idx="251">
                  <c:v>1.727710564746094</c:v>
                </c:pt>
                <c:pt idx="252">
                  <c:v>1.727710564746094</c:v>
                </c:pt>
                <c:pt idx="253">
                  <c:v>1.727710564746094</c:v>
                </c:pt>
                <c:pt idx="254">
                  <c:v>1.727710564746094</c:v>
                </c:pt>
                <c:pt idx="255">
                  <c:v>1.727710564746094</c:v>
                </c:pt>
                <c:pt idx="256">
                  <c:v>1.727710564746094</c:v>
                </c:pt>
                <c:pt idx="257">
                  <c:v>1.727710564746094</c:v>
                </c:pt>
                <c:pt idx="258">
                  <c:v>1.727710564746094</c:v>
                </c:pt>
                <c:pt idx="259">
                  <c:v>1.727710564746094</c:v>
                </c:pt>
                <c:pt idx="260">
                  <c:v>1.727710564746094</c:v>
                </c:pt>
                <c:pt idx="261">
                  <c:v>1.727710564746094</c:v>
                </c:pt>
                <c:pt idx="262">
                  <c:v>1.727710564746094</c:v>
                </c:pt>
                <c:pt idx="263">
                  <c:v>1.727710564746094</c:v>
                </c:pt>
                <c:pt idx="264">
                  <c:v>1.727710564746094</c:v>
                </c:pt>
                <c:pt idx="265">
                  <c:v>1.727710564746094</c:v>
                </c:pt>
                <c:pt idx="266">
                  <c:v>1.727710564746094</c:v>
                </c:pt>
                <c:pt idx="267">
                  <c:v>1.727710564746094</c:v>
                </c:pt>
                <c:pt idx="268">
                  <c:v>1.727710564746094</c:v>
                </c:pt>
                <c:pt idx="269">
                  <c:v>1.9196784052734379</c:v>
                </c:pt>
                <c:pt idx="270">
                  <c:v>1.9196784052734379</c:v>
                </c:pt>
                <c:pt idx="271">
                  <c:v>1.9196784052734379</c:v>
                </c:pt>
                <c:pt idx="272">
                  <c:v>1.9196784052734379</c:v>
                </c:pt>
                <c:pt idx="273">
                  <c:v>1.9196784052734379</c:v>
                </c:pt>
                <c:pt idx="274">
                  <c:v>1.9196784052734379</c:v>
                </c:pt>
                <c:pt idx="275">
                  <c:v>1.9196784052734379</c:v>
                </c:pt>
                <c:pt idx="276">
                  <c:v>1.9196784052734379</c:v>
                </c:pt>
                <c:pt idx="277">
                  <c:v>1.9196784052734379</c:v>
                </c:pt>
                <c:pt idx="278">
                  <c:v>1.9196784052734379</c:v>
                </c:pt>
                <c:pt idx="279">
                  <c:v>1.9196784052734379</c:v>
                </c:pt>
                <c:pt idx="280">
                  <c:v>1.9196784052734379</c:v>
                </c:pt>
                <c:pt idx="281">
                  <c:v>1.9196784052734379</c:v>
                </c:pt>
                <c:pt idx="282">
                  <c:v>1.9196784052734379</c:v>
                </c:pt>
                <c:pt idx="283">
                  <c:v>1.9196784052734379</c:v>
                </c:pt>
                <c:pt idx="284">
                  <c:v>2.2771357637695311</c:v>
                </c:pt>
                <c:pt idx="285">
                  <c:v>2.2771357637695311</c:v>
                </c:pt>
                <c:pt idx="286">
                  <c:v>2.2771357637695311</c:v>
                </c:pt>
                <c:pt idx="287">
                  <c:v>2.2771357637695311</c:v>
                </c:pt>
                <c:pt idx="288">
                  <c:v>2.2771357637695311</c:v>
                </c:pt>
                <c:pt idx="289">
                  <c:v>2.2771357637695311</c:v>
                </c:pt>
                <c:pt idx="290">
                  <c:v>2.2771357637695311</c:v>
                </c:pt>
                <c:pt idx="291">
                  <c:v>2.2771357637695311</c:v>
                </c:pt>
                <c:pt idx="292">
                  <c:v>2.2771357637695311</c:v>
                </c:pt>
                <c:pt idx="293">
                  <c:v>2.2771357637695311</c:v>
                </c:pt>
                <c:pt idx="294">
                  <c:v>2.2771357637695311</c:v>
                </c:pt>
                <c:pt idx="295">
                  <c:v>2.2771357637695311</c:v>
                </c:pt>
                <c:pt idx="296">
                  <c:v>2.2771357637695311</c:v>
                </c:pt>
                <c:pt idx="297">
                  <c:v>2.2771357637695311</c:v>
                </c:pt>
                <c:pt idx="298">
                  <c:v>2.42111164482422</c:v>
                </c:pt>
                <c:pt idx="299">
                  <c:v>2.42111164482422</c:v>
                </c:pt>
                <c:pt idx="300">
                  <c:v>2.42111164482422</c:v>
                </c:pt>
                <c:pt idx="301">
                  <c:v>2.42111164482422</c:v>
                </c:pt>
                <c:pt idx="302">
                  <c:v>2.42111164482422</c:v>
                </c:pt>
                <c:pt idx="303">
                  <c:v>2.42111164482422</c:v>
                </c:pt>
                <c:pt idx="304">
                  <c:v>2.42111164482422</c:v>
                </c:pt>
                <c:pt idx="305">
                  <c:v>2.42111164482422</c:v>
                </c:pt>
                <c:pt idx="306">
                  <c:v>2.42111164482422</c:v>
                </c:pt>
                <c:pt idx="307">
                  <c:v>2.42111164482422</c:v>
                </c:pt>
                <c:pt idx="308">
                  <c:v>2.42111164482422</c:v>
                </c:pt>
                <c:pt idx="309">
                  <c:v>2.42111164482422</c:v>
                </c:pt>
                <c:pt idx="310">
                  <c:v>2.42111164482422</c:v>
                </c:pt>
                <c:pt idx="311">
                  <c:v>2.42111164482422</c:v>
                </c:pt>
                <c:pt idx="312">
                  <c:v>2.42111164482422</c:v>
                </c:pt>
                <c:pt idx="313">
                  <c:v>2.42111164482422</c:v>
                </c:pt>
                <c:pt idx="314">
                  <c:v>2.7355417294921871</c:v>
                </c:pt>
                <c:pt idx="315">
                  <c:v>2.7355417294921871</c:v>
                </c:pt>
                <c:pt idx="316">
                  <c:v>2.7355417294921871</c:v>
                </c:pt>
                <c:pt idx="317">
                  <c:v>2.7355417294921871</c:v>
                </c:pt>
                <c:pt idx="318">
                  <c:v>2.7355417294921871</c:v>
                </c:pt>
                <c:pt idx="319">
                  <c:v>2.7355417294921871</c:v>
                </c:pt>
                <c:pt idx="320">
                  <c:v>2.7355417294921871</c:v>
                </c:pt>
                <c:pt idx="321">
                  <c:v>2.7355417294921871</c:v>
                </c:pt>
                <c:pt idx="322">
                  <c:v>2.7355417294921871</c:v>
                </c:pt>
                <c:pt idx="323">
                  <c:v>2.7355417294921871</c:v>
                </c:pt>
                <c:pt idx="324">
                  <c:v>2.7355417294921871</c:v>
                </c:pt>
                <c:pt idx="325">
                  <c:v>2.7355417294921871</c:v>
                </c:pt>
                <c:pt idx="326">
                  <c:v>2.7355417294921871</c:v>
                </c:pt>
                <c:pt idx="327">
                  <c:v>2.7355417294921871</c:v>
                </c:pt>
                <c:pt idx="328">
                  <c:v>2.7355417294921871</c:v>
                </c:pt>
                <c:pt idx="329">
                  <c:v>2.7355417294921871</c:v>
                </c:pt>
                <c:pt idx="330">
                  <c:v>2.7355417294921871</c:v>
                </c:pt>
                <c:pt idx="331">
                  <c:v>2.7355417294921871</c:v>
                </c:pt>
                <c:pt idx="332">
                  <c:v>2.7355417294921871</c:v>
                </c:pt>
                <c:pt idx="333">
                  <c:v>2.7355417294921871</c:v>
                </c:pt>
                <c:pt idx="334">
                  <c:v>2.7355417294921871</c:v>
                </c:pt>
                <c:pt idx="335">
                  <c:v>2.7355417294921871</c:v>
                </c:pt>
                <c:pt idx="336">
                  <c:v>2.9755015294921869</c:v>
                </c:pt>
                <c:pt idx="337">
                  <c:v>2.9755015294921869</c:v>
                </c:pt>
                <c:pt idx="338">
                  <c:v>2.9755015294921869</c:v>
                </c:pt>
                <c:pt idx="339">
                  <c:v>2.9755015294921869</c:v>
                </c:pt>
                <c:pt idx="340">
                  <c:v>2.9755015294921869</c:v>
                </c:pt>
                <c:pt idx="341">
                  <c:v>2.9755015294921869</c:v>
                </c:pt>
                <c:pt idx="342">
                  <c:v>2.9755015294921869</c:v>
                </c:pt>
                <c:pt idx="343">
                  <c:v>2.9755015294921869</c:v>
                </c:pt>
                <c:pt idx="344">
                  <c:v>2.9755015294921869</c:v>
                </c:pt>
                <c:pt idx="345">
                  <c:v>2.9755015294921869</c:v>
                </c:pt>
                <c:pt idx="346">
                  <c:v>2.9755015294921869</c:v>
                </c:pt>
                <c:pt idx="347">
                  <c:v>2.9755015294921869</c:v>
                </c:pt>
                <c:pt idx="348">
                  <c:v>2.9755015294921869</c:v>
                </c:pt>
                <c:pt idx="349">
                  <c:v>2.9755015294921869</c:v>
                </c:pt>
                <c:pt idx="350">
                  <c:v>2.9755015294921869</c:v>
                </c:pt>
                <c:pt idx="351">
                  <c:v>2.9755015294921869</c:v>
                </c:pt>
                <c:pt idx="352">
                  <c:v>2.9755015294921869</c:v>
                </c:pt>
                <c:pt idx="353">
                  <c:v>2.9755015294921869</c:v>
                </c:pt>
                <c:pt idx="354">
                  <c:v>2.9755015294921869</c:v>
                </c:pt>
                <c:pt idx="355">
                  <c:v>2.9755015294921869</c:v>
                </c:pt>
                <c:pt idx="356">
                  <c:v>2.9755015294921869</c:v>
                </c:pt>
                <c:pt idx="357">
                  <c:v>3.455421129492187</c:v>
                </c:pt>
                <c:pt idx="358">
                  <c:v>3.455421129492187</c:v>
                </c:pt>
                <c:pt idx="359">
                  <c:v>3.455421129492187</c:v>
                </c:pt>
                <c:pt idx="360">
                  <c:v>3.455421129492187</c:v>
                </c:pt>
                <c:pt idx="361">
                  <c:v>3.455421129492187</c:v>
                </c:pt>
                <c:pt idx="362">
                  <c:v>3.455421129492187</c:v>
                </c:pt>
                <c:pt idx="363">
                  <c:v>3.455421129492187</c:v>
                </c:pt>
                <c:pt idx="364">
                  <c:v>3.455421129492187</c:v>
                </c:pt>
                <c:pt idx="365">
                  <c:v>3.455421129492187</c:v>
                </c:pt>
                <c:pt idx="366">
                  <c:v>3.455421129492187</c:v>
                </c:pt>
                <c:pt idx="367">
                  <c:v>3.455421129492187</c:v>
                </c:pt>
                <c:pt idx="368">
                  <c:v>3.455421129492187</c:v>
                </c:pt>
                <c:pt idx="369">
                  <c:v>3.455421129492187</c:v>
                </c:pt>
                <c:pt idx="370">
                  <c:v>3.455421129492187</c:v>
                </c:pt>
                <c:pt idx="371">
                  <c:v>3.455421129492187</c:v>
                </c:pt>
                <c:pt idx="372">
                  <c:v>3.455421129492187</c:v>
                </c:pt>
                <c:pt idx="373">
                  <c:v>3.455421129492187</c:v>
                </c:pt>
                <c:pt idx="374">
                  <c:v>3.455421129492187</c:v>
                </c:pt>
                <c:pt idx="375">
                  <c:v>3.455421129492187</c:v>
                </c:pt>
                <c:pt idx="376">
                  <c:v>3.455421129492187</c:v>
                </c:pt>
                <c:pt idx="377">
                  <c:v>3.455421129492187</c:v>
                </c:pt>
                <c:pt idx="378">
                  <c:v>3.455421129492187</c:v>
                </c:pt>
                <c:pt idx="379">
                  <c:v>3.455421129492187</c:v>
                </c:pt>
                <c:pt idx="380">
                  <c:v>3.455421129492187</c:v>
                </c:pt>
                <c:pt idx="381">
                  <c:v>3.455421129492187</c:v>
                </c:pt>
                <c:pt idx="382">
                  <c:v>3.455421129492187</c:v>
                </c:pt>
                <c:pt idx="383">
                  <c:v>3.455421129492187</c:v>
                </c:pt>
                <c:pt idx="384">
                  <c:v>3.455421129492187</c:v>
                </c:pt>
                <c:pt idx="385">
                  <c:v>3.455421129492187</c:v>
                </c:pt>
                <c:pt idx="386">
                  <c:v>3.455421129492187</c:v>
                </c:pt>
                <c:pt idx="387">
                  <c:v>3.455421129492187</c:v>
                </c:pt>
                <c:pt idx="388">
                  <c:v>3.455421129492187</c:v>
                </c:pt>
                <c:pt idx="389">
                  <c:v>3.455421129492187</c:v>
                </c:pt>
                <c:pt idx="390">
                  <c:v>3.455421129492187</c:v>
                </c:pt>
                <c:pt idx="391">
                  <c:v>3.455421129492187</c:v>
                </c:pt>
                <c:pt idx="392">
                  <c:v>3.455421129492187</c:v>
                </c:pt>
                <c:pt idx="393">
                  <c:v>3.455421129492187</c:v>
                </c:pt>
                <c:pt idx="394">
                  <c:v>3.455421129492187</c:v>
                </c:pt>
                <c:pt idx="395">
                  <c:v>3.455421129492187</c:v>
                </c:pt>
                <c:pt idx="396">
                  <c:v>3.455421129492187</c:v>
                </c:pt>
                <c:pt idx="397">
                  <c:v>3.455421129492187</c:v>
                </c:pt>
                <c:pt idx="398">
                  <c:v>3.455421129492187</c:v>
                </c:pt>
                <c:pt idx="399">
                  <c:v>3.455421129492187</c:v>
                </c:pt>
                <c:pt idx="400">
                  <c:v>3.455421129492187</c:v>
                </c:pt>
                <c:pt idx="401">
                  <c:v>3.455421129492187</c:v>
                </c:pt>
                <c:pt idx="402">
                  <c:v>3.455421129492187</c:v>
                </c:pt>
                <c:pt idx="403">
                  <c:v>3.455421129492187</c:v>
                </c:pt>
                <c:pt idx="404">
                  <c:v>3.455421129492187</c:v>
                </c:pt>
                <c:pt idx="405">
                  <c:v>3.455421129492187</c:v>
                </c:pt>
                <c:pt idx="406">
                  <c:v>3.455421129492187</c:v>
                </c:pt>
                <c:pt idx="407">
                  <c:v>3.455421129492187</c:v>
                </c:pt>
                <c:pt idx="408">
                  <c:v>3.455421129492187</c:v>
                </c:pt>
                <c:pt idx="409">
                  <c:v>3.455421129492187</c:v>
                </c:pt>
                <c:pt idx="410">
                  <c:v>3.455421129492187</c:v>
                </c:pt>
                <c:pt idx="411">
                  <c:v>3.455421129492187</c:v>
                </c:pt>
                <c:pt idx="412">
                  <c:v>3.455421129492187</c:v>
                </c:pt>
                <c:pt idx="413">
                  <c:v>3.455421129492187</c:v>
                </c:pt>
                <c:pt idx="414">
                  <c:v>3.455421129492187</c:v>
                </c:pt>
                <c:pt idx="415">
                  <c:v>3.455421129492187</c:v>
                </c:pt>
                <c:pt idx="416">
                  <c:v>2.9755015294921869</c:v>
                </c:pt>
                <c:pt idx="417">
                  <c:v>2.9755015294921869</c:v>
                </c:pt>
                <c:pt idx="418">
                  <c:v>2.9755015294921869</c:v>
                </c:pt>
                <c:pt idx="419">
                  <c:v>2.9755015294921869</c:v>
                </c:pt>
                <c:pt idx="420">
                  <c:v>2.9755015294921869</c:v>
                </c:pt>
                <c:pt idx="421">
                  <c:v>2.9755015294921869</c:v>
                </c:pt>
                <c:pt idx="422">
                  <c:v>2.9755015294921869</c:v>
                </c:pt>
                <c:pt idx="423">
                  <c:v>2.9755015294921869</c:v>
                </c:pt>
                <c:pt idx="424">
                  <c:v>2.9755015294921869</c:v>
                </c:pt>
                <c:pt idx="425">
                  <c:v>2.9755015294921869</c:v>
                </c:pt>
                <c:pt idx="426">
                  <c:v>2.9755015294921869</c:v>
                </c:pt>
                <c:pt idx="427">
                  <c:v>2.9755015294921869</c:v>
                </c:pt>
                <c:pt idx="428">
                  <c:v>2.9755015294921869</c:v>
                </c:pt>
                <c:pt idx="429">
                  <c:v>2.9755015294921869</c:v>
                </c:pt>
                <c:pt idx="430">
                  <c:v>2.9755015294921869</c:v>
                </c:pt>
                <c:pt idx="431">
                  <c:v>2.9755015294921869</c:v>
                </c:pt>
                <c:pt idx="432">
                  <c:v>2.9755015294921869</c:v>
                </c:pt>
                <c:pt idx="433">
                  <c:v>2.9755015294921869</c:v>
                </c:pt>
                <c:pt idx="434">
                  <c:v>2.9755015294921869</c:v>
                </c:pt>
                <c:pt idx="435">
                  <c:v>2.9755015294921869</c:v>
                </c:pt>
                <c:pt idx="436">
                  <c:v>2.9755015294921869</c:v>
                </c:pt>
                <c:pt idx="437">
                  <c:v>2.9755015294921869</c:v>
                </c:pt>
                <c:pt idx="438">
                  <c:v>2.7355417294921871</c:v>
                </c:pt>
                <c:pt idx="439">
                  <c:v>2.7355417294921871</c:v>
                </c:pt>
                <c:pt idx="440">
                  <c:v>2.7355417294921871</c:v>
                </c:pt>
                <c:pt idx="441">
                  <c:v>2.7355417294921871</c:v>
                </c:pt>
                <c:pt idx="442">
                  <c:v>2.7355417294921871</c:v>
                </c:pt>
                <c:pt idx="443">
                  <c:v>2.7355417294921871</c:v>
                </c:pt>
                <c:pt idx="444">
                  <c:v>2.7355417294921871</c:v>
                </c:pt>
                <c:pt idx="445">
                  <c:v>2.7355417294921871</c:v>
                </c:pt>
                <c:pt idx="446">
                  <c:v>2.7355417294921871</c:v>
                </c:pt>
                <c:pt idx="447">
                  <c:v>2.7355417294921871</c:v>
                </c:pt>
                <c:pt idx="448">
                  <c:v>2.7355417294921871</c:v>
                </c:pt>
                <c:pt idx="449">
                  <c:v>2.7355417294921871</c:v>
                </c:pt>
                <c:pt idx="450">
                  <c:v>2.7355417294921871</c:v>
                </c:pt>
                <c:pt idx="451">
                  <c:v>2.7355417294921871</c:v>
                </c:pt>
                <c:pt idx="452">
                  <c:v>2.7355417294921871</c:v>
                </c:pt>
                <c:pt idx="453">
                  <c:v>2.7355417294921871</c:v>
                </c:pt>
                <c:pt idx="454">
                  <c:v>2.7355417294921871</c:v>
                </c:pt>
                <c:pt idx="455">
                  <c:v>2.7355417294921871</c:v>
                </c:pt>
                <c:pt idx="456">
                  <c:v>2.7355417294921871</c:v>
                </c:pt>
                <c:pt idx="457">
                  <c:v>2.7355417294921871</c:v>
                </c:pt>
                <c:pt idx="458">
                  <c:v>2.7355417294921871</c:v>
                </c:pt>
                <c:pt idx="459">
                  <c:v>2.7355417294921871</c:v>
                </c:pt>
                <c:pt idx="460">
                  <c:v>2.7355417294921871</c:v>
                </c:pt>
                <c:pt idx="461">
                  <c:v>2.7355417294921871</c:v>
                </c:pt>
                <c:pt idx="462">
                  <c:v>2.42111164482422</c:v>
                </c:pt>
                <c:pt idx="463">
                  <c:v>2.42111164482422</c:v>
                </c:pt>
                <c:pt idx="464">
                  <c:v>2.42111164482422</c:v>
                </c:pt>
                <c:pt idx="465">
                  <c:v>2.42111164482422</c:v>
                </c:pt>
                <c:pt idx="466">
                  <c:v>2.42111164482422</c:v>
                </c:pt>
                <c:pt idx="467">
                  <c:v>2.42111164482422</c:v>
                </c:pt>
                <c:pt idx="468">
                  <c:v>2.42111164482422</c:v>
                </c:pt>
                <c:pt idx="469">
                  <c:v>2.42111164482422</c:v>
                </c:pt>
                <c:pt idx="470">
                  <c:v>2.42111164482422</c:v>
                </c:pt>
                <c:pt idx="471">
                  <c:v>2.42111164482422</c:v>
                </c:pt>
                <c:pt idx="472">
                  <c:v>2.42111164482422</c:v>
                </c:pt>
                <c:pt idx="473">
                  <c:v>2.42111164482422</c:v>
                </c:pt>
                <c:pt idx="474">
                  <c:v>2.42111164482422</c:v>
                </c:pt>
                <c:pt idx="475">
                  <c:v>2.42111164482422</c:v>
                </c:pt>
                <c:pt idx="476">
                  <c:v>2.42111164482422</c:v>
                </c:pt>
                <c:pt idx="477">
                  <c:v>2.42111164482422</c:v>
                </c:pt>
                <c:pt idx="478">
                  <c:v>2.42111164482422</c:v>
                </c:pt>
                <c:pt idx="479">
                  <c:v>2.2771357637695311</c:v>
                </c:pt>
                <c:pt idx="480">
                  <c:v>2.2771357637695311</c:v>
                </c:pt>
                <c:pt idx="481">
                  <c:v>2.2771357637695311</c:v>
                </c:pt>
                <c:pt idx="482">
                  <c:v>2.2771357637695311</c:v>
                </c:pt>
                <c:pt idx="483">
                  <c:v>2.2771357637695311</c:v>
                </c:pt>
                <c:pt idx="484">
                  <c:v>2.2771357637695311</c:v>
                </c:pt>
                <c:pt idx="485">
                  <c:v>2.2771357637695311</c:v>
                </c:pt>
                <c:pt idx="486">
                  <c:v>2.2771357637695311</c:v>
                </c:pt>
                <c:pt idx="487">
                  <c:v>2.2771357637695311</c:v>
                </c:pt>
                <c:pt idx="488">
                  <c:v>2.2771357637695311</c:v>
                </c:pt>
                <c:pt idx="489">
                  <c:v>2.2771357637695311</c:v>
                </c:pt>
                <c:pt idx="490">
                  <c:v>2.2771357637695311</c:v>
                </c:pt>
                <c:pt idx="491">
                  <c:v>2.2771357637695311</c:v>
                </c:pt>
                <c:pt idx="492">
                  <c:v>2.2771357637695311</c:v>
                </c:pt>
                <c:pt idx="493">
                  <c:v>2.2771357637695311</c:v>
                </c:pt>
                <c:pt idx="494">
                  <c:v>1.9196784052734379</c:v>
                </c:pt>
                <c:pt idx="495">
                  <c:v>1.9196784052734379</c:v>
                </c:pt>
                <c:pt idx="496">
                  <c:v>1.9196784052734379</c:v>
                </c:pt>
                <c:pt idx="497">
                  <c:v>1.9196784052734379</c:v>
                </c:pt>
                <c:pt idx="498">
                  <c:v>1.9196784052734379</c:v>
                </c:pt>
                <c:pt idx="499">
                  <c:v>1.9196784052734379</c:v>
                </c:pt>
                <c:pt idx="500">
                  <c:v>1.9196784052734379</c:v>
                </c:pt>
                <c:pt idx="501">
                  <c:v>1.9196784052734379</c:v>
                </c:pt>
                <c:pt idx="502">
                  <c:v>1.9196784052734379</c:v>
                </c:pt>
                <c:pt idx="503">
                  <c:v>1.9196784052734379</c:v>
                </c:pt>
                <c:pt idx="504">
                  <c:v>1.9196784052734379</c:v>
                </c:pt>
                <c:pt idx="505">
                  <c:v>1.9196784052734379</c:v>
                </c:pt>
                <c:pt idx="506">
                  <c:v>1.9196784052734379</c:v>
                </c:pt>
                <c:pt idx="507">
                  <c:v>1.9196784052734379</c:v>
                </c:pt>
                <c:pt idx="508">
                  <c:v>1.9196784052734379</c:v>
                </c:pt>
                <c:pt idx="509">
                  <c:v>1.9196784052734379</c:v>
                </c:pt>
                <c:pt idx="510">
                  <c:v>1.9196784052734379</c:v>
                </c:pt>
                <c:pt idx="511">
                  <c:v>1.9196784052734379</c:v>
                </c:pt>
                <c:pt idx="512">
                  <c:v>1.727710564746094</c:v>
                </c:pt>
                <c:pt idx="513">
                  <c:v>1.727710564746094</c:v>
                </c:pt>
                <c:pt idx="514">
                  <c:v>1.727710564746094</c:v>
                </c:pt>
                <c:pt idx="515">
                  <c:v>1.727710564746094</c:v>
                </c:pt>
                <c:pt idx="516">
                  <c:v>1.727710564746094</c:v>
                </c:pt>
                <c:pt idx="517">
                  <c:v>1.727710564746094</c:v>
                </c:pt>
                <c:pt idx="518">
                  <c:v>1.727710564746094</c:v>
                </c:pt>
                <c:pt idx="519">
                  <c:v>1.727710564746094</c:v>
                </c:pt>
                <c:pt idx="520">
                  <c:v>1.727710564746094</c:v>
                </c:pt>
                <c:pt idx="521">
                  <c:v>1.727710564746094</c:v>
                </c:pt>
                <c:pt idx="522">
                  <c:v>1.727710564746094</c:v>
                </c:pt>
                <c:pt idx="523">
                  <c:v>1.727710564746094</c:v>
                </c:pt>
                <c:pt idx="524">
                  <c:v>1.727710564746094</c:v>
                </c:pt>
                <c:pt idx="525">
                  <c:v>1.727710564746094</c:v>
                </c:pt>
                <c:pt idx="526">
                  <c:v>1.727710564746094</c:v>
                </c:pt>
                <c:pt idx="527">
                  <c:v>1.727710564746094</c:v>
                </c:pt>
                <c:pt idx="528">
                  <c:v>1.727710564746094</c:v>
                </c:pt>
                <c:pt idx="529">
                  <c:v>1.727710564746094</c:v>
                </c:pt>
                <c:pt idx="530">
                  <c:v>1.727710564746094</c:v>
                </c:pt>
                <c:pt idx="531">
                  <c:v>1.727710564746094</c:v>
                </c:pt>
                <c:pt idx="532">
                  <c:v>1.727710564746094</c:v>
                </c:pt>
                <c:pt idx="533">
                  <c:v>1.727710564746094</c:v>
                </c:pt>
                <c:pt idx="534">
                  <c:v>1.727710564746094</c:v>
                </c:pt>
                <c:pt idx="535">
                  <c:v>1.727710564746094</c:v>
                </c:pt>
                <c:pt idx="536">
                  <c:v>1.727710564746094</c:v>
                </c:pt>
                <c:pt idx="537">
                  <c:v>1.727710564746094</c:v>
                </c:pt>
                <c:pt idx="538">
                  <c:v>1.727710564746094</c:v>
                </c:pt>
                <c:pt idx="539">
                  <c:v>1.727710564746094</c:v>
                </c:pt>
                <c:pt idx="540">
                  <c:v>1.727710564746094</c:v>
                </c:pt>
                <c:pt idx="541">
                  <c:v>1.727710564746094</c:v>
                </c:pt>
                <c:pt idx="542">
                  <c:v>1.727710564746094</c:v>
                </c:pt>
                <c:pt idx="543">
                  <c:v>1.727710564746094</c:v>
                </c:pt>
                <c:pt idx="544">
                  <c:v>1.727710564746094</c:v>
                </c:pt>
                <c:pt idx="545">
                  <c:v>1.727710564746094</c:v>
                </c:pt>
                <c:pt idx="546">
                  <c:v>1.727710564746094</c:v>
                </c:pt>
                <c:pt idx="547">
                  <c:v>1.727710564746094</c:v>
                </c:pt>
                <c:pt idx="548">
                  <c:v>1.727710564746094</c:v>
                </c:pt>
                <c:pt idx="549">
                  <c:v>1.727710564746094</c:v>
                </c:pt>
                <c:pt idx="550">
                  <c:v>1.727710564746094</c:v>
                </c:pt>
                <c:pt idx="551">
                  <c:v>1.727710564746094</c:v>
                </c:pt>
                <c:pt idx="552">
                  <c:v>1.727710564746094</c:v>
                </c:pt>
                <c:pt idx="553">
                  <c:v>1.727710564746094</c:v>
                </c:pt>
                <c:pt idx="554">
                  <c:v>1.727710564746094</c:v>
                </c:pt>
                <c:pt idx="555">
                  <c:v>1.727710564746094</c:v>
                </c:pt>
                <c:pt idx="556">
                  <c:v>1.727710564746094</c:v>
                </c:pt>
                <c:pt idx="557">
                  <c:v>1.727710564746094</c:v>
                </c:pt>
                <c:pt idx="558">
                  <c:v>1.727710564746094</c:v>
                </c:pt>
                <c:pt idx="559">
                  <c:v>1.727710564746094</c:v>
                </c:pt>
                <c:pt idx="560">
                  <c:v>1.727710564746094</c:v>
                </c:pt>
                <c:pt idx="561">
                  <c:v>1.727710564746094</c:v>
                </c:pt>
                <c:pt idx="562">
                  <c:v>1.727710564746094</c:v>
                </c:pt>
                <c:pt idx="563">
                  <c:v>1.727710564746094</c:v>
                </c:pt>
                <c:pt idx="564">
                  <c:v>1.727710564746094</c:v>
                </c:pt>
                <c:pt idx="565">
                  <c:v>1.727710564746094</c:v>
                </c:pt>
                <c:pt idx="566">
                  <c:v>1.727710564746094</c:v>
                </c:pt>
                <c:pt idx="567">
                  <c:v>1.727710564746094</c:v>
                </c:pt>
                <c:pt idx="568">
                  <c:v>1.727710564746094</c:v>
                </c:pt>
                <c:pt idx="569">
                  <c:v>1.727710564746094</c:v>
                </c:pt>
                <c:pt idx="570">
                  <c:v>1.727710564746094</c:v>
                </c:pt>
                <c:pt idx="571">
                  <c:v>1.727710564746094</c:v>
                </c:pt>
                <c:pt idx="572">
                  <c:v>1.727710564746094</c:v>
                </c:pt>
                <c:pt idx="573">
                  <c:v>1.727710564746094</c:v>
                </c:pt>
                <c:pt idx="574">
                  <c:v>1.727710564746094</c:v>
                </c:pt>
                <c:pt idx="575">
                  <c:v>1.727710564746094</c:v>
                </c:pt>
                <c:pt idx="576">
                  <c:v>1.727710564746094</c:v>
                </c:pt>
                <c:pt idx="577">
                  <c:v>1.727710564746094</c:v>
                </c:pt>
                <c:pt idx="578">
                  <c:v>1.727710564746094</c:v>
                </c:pt>
                <c:pt idx="579">
                  <c:v>1.727710564746094</c:v>
                </c:pt>
                <c:pt idx="580">
                  <c:v>1.727710564746094</c:v>
                </c:pt>
                <c:pt idx="581">
                  <c:v>1.727710564746094</c:v>
                </c:pt>
                <c:pt idx="582">
                  <c:v>1.727710564746094</c:v>
                </c:pt>
                <c:pt idx="583">
                  <c:v>1.727710564746094</c:v>
                </c:pt>
                <c:pt idx="584">
                  <c:v>1.727710564746094</c:v>
                </c:pt>
                <c:pt idx="585">
                  <c:v>1.727710564746094</c:v>
                </c:pt>
                <c:pt idx="586">
                  <c:v>1.727710564746094</c:v>
                </c:pt>
                <c:pt idx="587">
                  <c:v>1.727710564746094</c:v>
                </c:pt>
                <c:pt idx="588">
                  <c:v>1.727710564746094</c:v>
                </c:pt>
                <c:pt idx="589">
                  <c:v>1.727710564746094</c:v>
                </c:pt>
                <c:pt idx="590">
                  <c:v>1.727710564746094</c:v>
                </c:pt>
                <c:pt idx="591">
                  <c:v>1.727710564746094</c:v>
                </c:pt>
                <c:pt idx="592">
                  <c:v>1.727710564746094</c:v>
                </c:pt>
                <c:pt idx="593">
                  <c:v>1.727710564746094</c:v>
                </c:pt>
                <c:pt idx="594">
                  <c:v>1.727710564746094</c:v>
                </c:pt>
                <c:pt idx="595">
                  <c:v>1.727710564746094</c:v>
                </c:pt>
                <c:pt idx="596">
                  <c:v>1.727710564746094</c:v>
                </c:pt>
                <c:pt idx="597">
                  <c:v>1.727710564746094</c:v>
                </c:pt>
                <c:pt idx="598">
                  <c:v>1.727710564746094</c:v>
                </c:pt>
                <c:pt idx="599">
                  <c:v>1.727710564746094</c:v>
                </c:pt>
                <c:pt idx="600">
                  <c:v>1.727710564746094</c:v>
                </c:pt>
                <c:pt idx="601">
                  <c:v>1.727710564746094</c:v>
                </c:pt>
                <c:pt idx="602">
                  <c:v>1.727710564746094</c:v>
                </c:pt>
                <c:pt idx="603">
                  <c:v>1.727710564746094</c:v>
                </c:pt>
                <c:pt idx="604">
                  <c:v>1.727710564746094</c:v>
                </c:pt>
                <c:pt idx="605">
                  <c:v>1.727710564746094</c:v>
                </c:pt>
                <c:pt idx="606">
                  <c:v>1.727710564746094</c:v>
                </c:pt>
                <c:pt idx="607">
                  <c:v>1.727710564746094</c:v>
                </c:pt>
                <c:pt idx="608">
                  <c:v>1.727710564746094</c:v>
                </c:pt>
                <c:pt idx="609">
                  <c:v>1.727710564746094</c:v>
                </c:pt>
                <c:pt idx="610">
                  <c:v>1.727710564746094</c:v>
                </c:pt>
                <c:pt idx="611">
                  <c:v>1.727710564746094</c:v>
                </c:pt>
                <c:pt idx="612">
                  <c:v>1.727710564746094</c:v>
                </c:pt>
                <c:pt idx="613">
                  <c:v>1.727710564746094</c:v>
                </c:pt>
                <c:pt idx="614">
                  <c:v>1.727710564746094</c:v>
                </c:pt>
                <c:pt idx="615">
                  <c:v>1.727710564746094</c:v>
                </c:pt>
                <c:pt idx="616">
                  <c:v>1.727710564746094</c:v>
                </c:pt>
                <c:pt idx="617">
                  <c:v>1.727710564746094</c:v>
                </c:pt>
                <c:pt idx="618">
                  <c:v>1.727710564746094</c:v>
                </c:pt>
                <c:pt idx="619">
                  <c:v>1.727710564746094</c:v>
                </c:pt>
                <c:pt idx="620">
                  <c:v>1.727710564746094</c:v>
                </c:pt>
                <c:pt idx="621">
                  <c:v>1.727710564746094</c:v>
                </c:pt>
                <c:pt idx="622">
                  <c:v>1.727710564746094</c:v>
                </c:pt>
                <c:pt idx="623">
                  <c:v>1.727710564746094</c:v>
                </c:pt>
                <c:pt idx="624">
                  <c:v>1.727710564746094</c:v>
                </c:pt>
                <c:pt idx="625">
                  <c:v>1.727710564746094</c:v>
                </c:pt>
                <c:pt idx="626">
                  <c:v>1.727710564746094</c:v>
                </c:pt>
                <c:pt idx="627">
                  <c:v>1.727710564746094</c:v>
                </c:pt>
                <c:pt idx="628">
                  <c:v>1.727710564746094</c:v>
                </c:pt>
                <c:pt idx="629">
                  <c:v>1.727710564746094</c:v>
                </c:pt>
                <c:pt idx="630">
                  <c:v>1.727710564746094</c:v>
                </c:pt>
                <c:pt idx="631">
                  <c:v>1.727710564746094</c:v>
                </c:pt>
                <c:pt idx="632">
                  <c:v>1.727710564746094</c:v>
                </c:pt>
                <c:pt idx="633">
                  <c:v>1.727710564746094</c:v>
                </c:pt>
                <c:pt idx="634">
                  <c:v>1.727710564746094</c:v>
                </c:pt>
                <c:pt idx="635">
                  <c:v>1.727710564746094</c:v>
                </c:pt>
                <c:pt idx="636">
                  <c:v>1.727710564746094</c:v>
                </c:pt>
                <c:pt idx="637">
                  <c:v>1.727710564746094</c:v>
                </c:pt>
                <c:pt idx="638">
                  <c:v>1.727710564746094</c:v>
                </c:pt>
                <c:pt idx="639">
                  <c:v>1.727710564746094</c:v>
                </c:pt>
                <c:pt idx="640">
                  <c:v>1.727710564746094</c:v>
                </c:pt>
                <c:pt idx="641">
                  <c:v>1.727710564746094</c:v>
                </c:pt>
                <c:pt idx="642">
                  <c:v>1.727710564746094</c:v>
                </c:pt>
                <c:pt idx="643">
                  <c:v>1.727710564746094</c:v>
                </c:pt>
                <c:pt idx="644">
                  <c:v>1.727710564746094</c:v>
                </c:pt>
                <c:pt idx="645">
                  <c:v>1.727710564746094</c:v>
                </c:pt>
                <c:pt idx="646">
                  <c:v>1.727710564746094</c:v>
                </c:pt>
                <c:pt idx="647">
                  <c:v>1.727710564746094</c:v>
                </c:pt>
                <c:pt idx="648">
                  <c:v>1.727710564746094</c:v>
                </c:pt>
                <c:pt idx="649">
                  <c:v>1.727710564746094</c:v>
                </c:pt>
                <c:pt idx="650">
                  <c:v>1.727710564746094</c:v>
                </c:pt>
                <c:pt idx="651">
                  <c:v>1.727710564746094</c:v>
                </c:pt>
                <c:pt idx="652">
                  <c:v>1.727710564746094</c:v>
                </c:pt>
                <c:pt idx="653">
                  <c:v>1.727710564746094</c:v>
                </c:pt>
                <c:pt idx="654">
                  <c:v>1.727710564746094</c:v>
                </c:pt>
                <c:pt idx="655">
                  <c:v>1.9196784052734379</c:v>
                </c:pt>
                <c:pt idx="656">
                  <c:v>1.9196784052734379</c:v>
                </c:pt>
                <c:pt idx="657">
                  <c:v>1.9196784052734379</c:v>
                </c:pt>
                <c:pt idx="658">
                  <c:v>1.9196784052734379</c:v>
                </c:pt>
                <c:pt idx="659">
                  <c:v>1.9196784052734379</c:v>
                </c:pt>
                <c:pt idx="660">
                  <c:v>1.9196784052734379</c:v>
                </c:pt>
                <c:pt idx="661">
                  <c:v>1.9196784052734379</c:v>
                </c:pt>
                <c:pt idx="662">
                  <c:v>1.9196784052734379</c:v>
                </c:pt>
                <c:pt idx="663">
                  <c:v>1.9196784052734379</c:v>
                </c:pt>
                <c:pt idx="664">
                  <c:v>1.9196784052734379</c:v>
                </c:pt>
                <c:pt idx="665">
                  <c:v>1.9196784052734379</c:v>
                </c:pt>
                <c:pt idx="666">
                  <c:v>1.9196784052734379</c:v>
                </c:pt>
                <c:pt idx="667">
                  <c:v>1.9196784052734379</c:v>
                </c:pt>
                <c:pt idx="668">
                  <c:v>1.9196784052734379</c:v>
                </c:pt>
                <c:pt idx="669">
                  <c:v>1.9196784052734379</c:v>
                </c:pt>
                <c:pt idx="670">
                  <c:v>1.9196784052734379</c:v>
                </c:pt>
                <c:pt idx="671">
                  <c:v>1.9196784052734379</c:v>
                </c:pt>
                <c:pt idx="672">
                  <c:v>1.9196784052734379</c:v>
                </c:pt>
                <c:pt idx="673">
                  <c:v>2.2771357637695311</c:v>
                </c:pt>
                <c:pt idx="674">
                  <c:v>2.2771357637695311</c:v>
                </c:pt>
                <c:pt idx="675">
                  <c:v>2.2771357637695311</c:v>
                </c:pt>
                <c:pt idx="676">
                  <c:v>2.2771357637695311</c:v>
                </c:pt>
                <c:pt idx="677">
                  <c:v>2.2771357637695311</c:v>
                </c:pt>
                <c:pt idx="678">
                  <c:v>2.2771357637695311</c:v>
                </c:pt>
                <c:pt idx="679">
                  <c:v>2.2771357637695311</c:v>
                </c:pt>
                <c:pt idx="680">
                  <c:v>2.2771357637695311</c:v>
                </c:pt>
                <c:pt idx="681">
                  <c:v>2.2771357637695311</c:v>
                </c:pt>
                <c:pt idx="682">
                  <c:v>2.2771357637695311</c:v>
                </c:pt>
                <c:pt idx="683">
                  <c:v>2.2771357637695311</c:v>
                </c:pt>
                <c:pt idx="684">
                  <c:v>2.2771357637695311</c:v>
                </c:pt>
                <c:pt idx="685">
                  <c:v>2.2771357637695311</c:v>
                </c:pt>
                <c:pt idx="686">
                  <c:v>2.2771357637695311</c:v>
                </c:pt>
                <c:pt idx="687">
                  <c:v>2.42111164482422</c:v>
                </c:pt>
                <c:pt idx="688">
                  <c:v>2.42111164482422</c:v>
                </c:pt>
                <c:pt idx="689">
                  <c:v>2.42111164482422</c:v>
                </c:pt>
                <c:pt idx="690">
                  <c:v>2.42111164482422</c:v>
                </c:pt>
                <c:pt idx="691">
                  <c:v>2.42111164482422</c:v>
                </c:pt>
                <c:pt idx="692">
                  <c:v>2.42111164482422</c:v>
                </c:pt>
                <c:pt idx="693">
                  <c:v>2.42111164482422</c:v>
                </c:pt>
                <c:pt idx="694">
                  <c:v>2.42111164482422</c:v>
                </c:pt>
                <c:pt idx="695">
                  <c:v>2.42111164482422</c:v>
                </c:pt>
                <c:pt idx="696">
                  <c:v>2.42111164482422</c:v>
                </c:pt>
                <c:pt idx="697">
                  <c:v>2.42111164482422</c:v>
                </c:pt>
                <c:pt idx="698">
                  <c:v>2.42111164482422</c:v>
                </c:pt>
                <c:pt idx="699">
                  <c:v>2.42111164482422</c:v>
                </c:pt>
                <c:pt idx="700">
                  <c:v>2.42111164482422</c:v>
                </c:pt>
                <c:pt idx="701">
                  <c:v>2.42111164482422</c:v>
                </c:pt>
                <c:pt idx="702">
                  <c:v>2.42111164482422</c:v>
                </c:pt>
                <c:pt idx="703">
                  <c:v>2.7355417294921871</c:v>
                </c:pt>
                <c:pt idx="704">
                  <c:v>2.7355417294921871</c:v>
                </c:pt>
                <c:pt idx="705">
                  <c:v>2.7355417294921871</c:v>
                </c:pt>
                <c:pt idx="706">
                  <c:v>2.7355417294921871</c:v>
                </c:pt>
                <c:pt idx="707">
                  <c:v>2.7355417294921871</c:v>
                </c:pt>
                <c:pt idx="708">
                  <c:v>2.7355417294921871</c:v>
                </c:pt>
                <c:pt idx="709">
                  <c:v>2.7355417294921871</c:v>
                </c:pt>
                <c:pt idx="710">
                  <c:v>2.7355417294921871</c:v>
                </c:pt>
                <c:pt idx="711">
                  <c:v>2.7355417294921871</c:v>
                </c:pt>
                <c:pt idx="712">
                  <c:v>2.7355417294921871</c:v>
                </c:pt>
                <c:pt idx="713">
                  <c:v>2.7355417294921871</c:v>
                </c:pt>
                <c:pt idx="714">
                  <c:v>2.7355417294921871</c:v>
                </c:pt>
                <c:pt idx="715">
                  <c:v>2.7355417294921871</c:v>
                </c:pt>
                <c:pt idx="716">
                  <c:v>2.7355417294921871</c:v>
                </c:pt>
                <c:pt idx="717">
                  <c:v>2.7355417294921871</c:v>
                </c:pt>
                <c:pt idx="718">
                  <c:v>2.7355417294921871</c:v>
                </c:pt>
                <c:pt idx="719">
                  <c:v>2.7355417294921871</c:v>
                </c:pt>
                <c:pt idx="720">
                  <c:v>2.7355417294921871</c:v>
                </c:pt>
                <c:pt idx="721">
                  <c:v>2.7355417294921871</c:v>
                </c:pt>
                <c:pt idx="722">
                  <c:v>2.7355417294921871</c:v>
                </c:pt>
                <c:pt idx="723">
                  <c:v>2.7355417294921871</c:v>
                </c:pt>
                <c:pt idx="724">
                  <c:v>2.9755015294921869</c:v>
                </c:pt>
                <c:pt idx="725">
                  <c:v>2.9755015294921869</c:v>
                </c:pt>
                <c:pt idx="726">
                  <c:v>2.9755015294921869</c:v>
                </c:pt>
                <c:pt idx="727">
                  <c:v>2.9755015294921869</c:v>
                </c:pt>
                <c:pt idx="728">
                  <c:v>2.9755015294921869</c:v>
                </c:pt>
                <c:pt idx="729">
                  <c:v>2.9755015294921869</c:v>
                </c:pt>
                <c:pt idx="730">
                  <c:v>2.9755015294921869</c:v>
                </c:pt>
                <c:pt idx="731">
                  <c:v>2.9755015294921869</c:v>
                </c:pt>
                <c:pt idx="732">
                  <c:v>2.9755015294921869</c:v>
                </c:pt>
                <c:pt idx="733">
                  <c:v>2.9755015294921869</c:v>
                </c:pt>
                <c:pt idx="734">
                  <c:v>2.9755015294921869</c:v>
                </c:pt>
                <c:pt idx="735">
                  <c:v>2.9755015294921869</c:v>
                </c:pt>
                <c:pt idx="736">
                  <c:v>2.9755015294921869</c:v>
                </c:pt>
                <c:pt idx="737">
                  <c:v>2.9755015294921869</c:v>
                </c:pt>
                <c:pt idx="738">
                  <c:v>2.9755015294921869</c:v>
                </c:pt>
                <c:pt idx="739">
                  <c:v>2.9755015294921869</c:v>
                </c:pt>
                <c:pt idx="740">
                  <c:v>2.9755015294921869</c:v>
                </c:pt>
                <c:pt idx="741">
                  <c:v>3.455421129492187</c:v>
                </c:pt>
                <c:pt idx="742">
                  <c:v>3.455421129492187</c:v>
                </c:pt>
                <c:pt idx="743">
                  <c:v>3.455421129492187</c:v>
                </c:pt>
                <c:pt idx="744">
                  <c:v>3.455421129492187</c:v>
                </c:pt>
                <c:pt idx="745">
                  <c:v>3.455421129492187</c:v>
                </c:pt>
                <c:pt idx="746">
                  <c:v>3.455421129492187</c:v>
                </c:pt>
                <c:pt idx="747">
                  <c:v>3.455421129492187</c:v>
                </c:pt>
                <c:pt idx="748">
                  <c:v>3.455421129492187</c:v>
                </c:pt>
                <c:pt idx="749">
                  <c:v>3.455421129492187</c:v>
                </c:pt>
                <c:pt idx="750">
                  <c:v>3.455421129492187</c:v>
                </c:pt>
                <c:pt idx="751">
                  <c:v>3.455421129492187</c:v>
                </c:pt>
                <c:pt idx="752">
                  <c:v>3.455421129492187</c:v>
                </c:pt>
                <c:pt idx="753">
                  <c:v>3.455421129492187</c:v>
                </c:pt>
                <c:pt idx="754">
                  <c:v>3.455421129492187</c:v>
                </c:pt>
                <c:pt idx="755">
                  <c:v>3.455421129492187</c:v>
                </c:pt>
                <c:pt idx="756">
                  <c:v>3.455421129492187</c:v>
                </c:pt>
                <c:pt idx="757">
                  <c:v>3.455421129492187</c:v>
                </c:pt>
                <c:pt idx="758">
                  <c:v>3.455421129492187</c:v>
                </c:pt>
                <c:pt idx="759">
                  <c:v>3.455421129492187</c:v>
                </c:pt>
                <c:pt idx="760">
                  <c:v>3.455421129492187</c:v>
                </c:pt>
                <c:pt idx="761">
                  <c:v>3.455421129492187</c:v>
                </c:pt>
                <c:pt idx="762">
                  <c:v>3.455421129492187</c:v>
                </c:pt>
                <c:pt idx="763">
                  <c:v>3.455421129492187</c:v>
                </c:pt>
                <c:pt idx="764">
                  <c:v>3.455421129492187</c:v>
                </c:pt>
                <c:pt idx="765">
                  <c:v>3.455421129492187</c:v>
                </c:pt>
                <c:pt idx="766">
                  <c:v>3.455421129492187</c:v>
                </c:pt>
                <c:pt idx="767">
                  <c:v>3.455421129492187</c:v>
                </c:pt>
                <c:pt idx="768">
                  <c:v>3.455421129492187</c:v>
                </c:pt>
                <c:pt idx="769">
                  <c:v>3.455421129492187</c:v>
                </c:pt>
                <c:pt idx="770">
                  <c:v>3.455421129492187</c:v>
                </c:pt>
                <c:pt idx="771">
                  <c:v>3.455421129492187</c:v>
                </c:pt>
                <c:pt idx="772">
                  <c:v>3.455421129492187</c:v>
                </c:pt>
                <c:pt idx="773">
                  <c:v>3.455421129492187</c:v>
                </c:pt>
                <c:pt idx="774">
                  <c:v>3.455421129492187</c:v>
                </c:pt>
                <c:pt idx="775">
                  <c:v>3.455421129492187</c:v>
                </c:pt>
                <c:pt idx="776">
                  <c:v>3.455421129492187</c:v>
                </c:pt>
                <c:pt idx="777">
                  <c:v>3.455421129492187</c:v>
                </c:pt>
                <c:pt idx="778">
                  <c:v>3.455421129492187</c:v>
                </c:pt>
                <c:pt idx="779">
                  <c:v>3.455421129492187</c:v>
                </c:pt>
                <c:pt idx="780">
                  <c:v>3.455421129492187</c:v>
                </c:pt>
                <c:pt idx="781">
                  <c:v>3.455421129492187</c:v>
                </c:pt>
                <c:pt idx="782">
                  <c:v>3.455421129492187</c:v>
                </c:pt>
                <c:pt idx="783">
                  <c:v>3.455421129492187</c:v>
                </c:pt>
                <c:pt idx="784">
                  <c:v>3.455421129492187</c:v>
                </c:pt>
                <c:pt idx="785">
                  <c:v>3.455421129492187</c:v>
                </c:pt>
                <c:pt idx="786">
                  <c:v>3.455421129492187</c:v>
                </c:pt>
                <c:pt idx="787">
                  <c:v>3.455421129492187</c:v>
                </c:pt>
                <c:pt idx="788">
                  <c:v>3.455421129492187</c:v>
                </c:pt>
                <c:pt idx="789">
                  <c:v>3.455421129492187</c:v>
                </c:pt>
                <c:pt idx="790">
                  <c:v>3.455421129492187</c:v>
                </c:pt>
                <c:pt idx="791">
                  <c:v>3.455421129492187</c:v>
                </c:pt>
                <c:pt idx="792">
                  <c:v>3.455421129492187</c:v>
                </c:pt>
                <c:pt idx="793">
                  <c:v>3.455421129492187</c:v>
                </c:pt>
                <c:pt idx="794">
                  <c:v>3.455421129492187</c:v>
                </c:pt>
                <c:pt idx="795">
                  <c:v>3.455421129492187</c:v>
                </c:pt>
                <c:pt idx="796">
                  <c:v>3.455421129492187</c:v>
                </c:pt>
                <c:pt idx="797">
                  <c:v>3.455421129492187</c:v>
                </c:pt>
                <c:pt idx="798">
                  <c:v>3.455421129492187</c:v>
                </c:pt>
                <c:pt idx="799">
                  <c:v>3.455421129492187</c:v>
                </c:pt>
                <c:pt idx="800">
                  <c:v>3.455421129492187</c:v>
                </c:pt>
                <c:pt idx="801">
                  <c:v>3.455421129492187</c:v>
                </c:pt>
                <c:pt idx="802">
                  <c:v>3.455421129492187</c:v>
                </c:pt>
                <c:pt idx="803">
                  <c:v>3.455421129492187</c:v>
                </c:pt>
                <c:pt idx="804">
                  <c:v>3.455421129492187</c:v>
                </c:pt>
                <c:pt idx="805">
                  <c:v>3.455421129492187</c:v>
                </c:pt>
                <c:pt idx="806">
                  <c:v>3.455421129492187</c:v>
                </c:pt>
                <c:pt idx="807">
                  <c:v>3.455421129492187</c:v>
                </c:pt>
                <c:pt idx="808">
                  <c:v>3.455421129492187</c:v>
                </c:pt>
                <c:pt idx="809">
                  <c:v>3.455421129492187</c:v>
                </c:pt>
                <c:pt idx="810">
                  <c:v>3.455421129492187</c:v>
                </c:pt>
                <c:pt idx="811">
                  <c:v>3.455421129492187</c:v>
                </c:pt>
                <c:pt idx="812">
                  <c:v>3.455421129492187</c:v>
                </c:pt>
                <c:pt idx="813">
                  <c:v>3.455421129492187</c:v>
                </c:pt>
                <c:pt idx="814">
                  <c:v>3.455421129492187</c:v>
                </c:pt>
                <c:pt idx="815">
                  <c:v>3.455421129492187</c:v>
                </c:pt>
                <c:pt idx="816">
                  <c:v>3.455421129492187</c:v>
                </c:pt>
                <c:pt idx="817">
                  <c:v>3.455421129492187</c:v>
                </c:pt>
                <c:pt idx="818">
                  <c:v>3.455421129492187</c:v>
                </c:pt>
                <c:pt idx="819">
                  <c:v>3.455421129492187</c:v>
                </c:pt>
                <c:pt idx="820">
                  <c:v>3.455421129492187</c:v>
                </c:pt>
                <c:pt idx="821">
                  <c:v>3.455421129492187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F3-4B2A-920C-1D8CCD145E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5272736"/>
        <c:axId val="-2114345168"/>
      </c:lineChart>
      <c:catAx>
        <c:axId val="2145272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14345168"/>
        <c:crosses val="autoZero"/>
        <c:auto val="1"/>
        <c:lblAlgn val="ctr"/>
        <c:lblOffset val="100"/>
        <c:noMultiLvlLbl val="0"/>
      </c:catAx>
      <c:valAx>
        <c:axId val="-2114345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4527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9" tIns="47444" rIns="94889" bIns="47444" numCol="1" anchor="t" anchorCtr="0" compatLnSpc="1">
            <a:prstTxWarp prst="textNoShape">
              <a:avLst/>
            </a:prstTxWarp>
          </a:bodyPr>
          <a:lstStyle>
            <a:lvl1pPr defTabSz="94924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9" tIns="47444" rIns="94889" bIns="47444" numCol="1" anchor="t" anchorCtr="0" compatLnSpc="1">
            <a:prstTxWarp prst="textNoShape">
              <a:avLst/>
            </a:prstTxWarp>
          </a:bodyPr>
          <a:lstStyle>
            <a:lvl1pPr algn="r" defTabSz="94924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9" tIns="47444" rIns="94889" bIns="47444" numCol="1" anchor="b" anchorCtr="0" compatLnSpc="1">
            <a:prstTxWarp prst="textNoShape">
              <a:avLst/>
            </a:prstTxWarp>
          </a:bodyPr>
          <a:lstStyle>
            <a:lvl1pPr defTabSz="94924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9" tIns="47444" rIns="94889" bIns="4744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charset="0"/>
              </a:defRPr>
            </a:lvl1pPr>
          </a:lstStyle>
          <a:p>
            <a:fld id="{82A89C07-E425-064C-A78D-6C55B43579E3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245408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x-none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20A848-3ADA-FA41-B5DB-2E2A89F555BC}" type="datetimeFigureOut">
              <a:rPr lang="en-US" altLang="x-none"/>
              <a:pPr/>
              <a:t>10/9/2019</a:t>
            </a:fld>
            <a:endParaRPr lang="en-US" altLang="x-none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5263" y="762000"/>
            <a:ext cx="6772275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3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x-none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8600" y="9753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D8FDB8-CB82-0F45-B76F-8CE4F290EB6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41181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5263" y="762000"/>
            <a:ext cx="6772275" cy="3810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FDB8-CB82-0F45-B76F-8CE4F290EB69}" type="slidenum">
              <a:rPr lang="en-US" altLang="x-none" smtClean="0"/>
              <a:pPr/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76431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8FDB8-CB82-0F45-B76F-8CE4F290EB69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1233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" y="6327778"/>
            <a:ext cx="12186138" cy="2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PT_Header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2191999" cy="15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69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83324" y="4035425"/>
            <a:ext cx="7002585" cy="2266950"/>
          </a:xfrm>
        </p:spPr>
        <p:txBody>
          <a:bodyPr lIns="90000" tIns="36000" rIns="90000" bIns="36000"/>
          <a:lstStyle>
            <a:lvl1pPr>
              <a:lnSpc>
                <a:spcPct val="100000"/>
              </a:lnSpc>
              <a:spcBef>
                <a:spcPct val="25000"/>
              </a:spcBef>
              <a:buFontTx/>
              <a:buNone/>
              <a:defRPr sz="2215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Click to edit Master subtitle style</a:t>
            </a:r>
          </a:p>
          <a:p>
            <a:r>
              <a:rPr lang="it-IT" dirty="0"/>
              <a:t>And date</a:t>
            </a:r>
          </a:p>
        </p:txBody>
      </p:sp>
      <p:sp>
        <p:nvSpPr>
          <p:cNvPr id="3276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83326" y="2749555"/>
            <a:ext cx="8921262" cy="1279525"/>
          </a:xfrm>
        </p:spPr>
        <p:txBody>
          <a:bodyPr tIns="0" bIns="0" anchor="t"/>
          <a:lstStyle>
            <a:lvl1pPr>
              <a:lnSpc>
                <a:spcPct val="110000"/>
              </a:lnSpc>
              <a:defRPr sz="3939"/>
            </a:lvl1pPr>
          </a:lstStyle>
          <a:p>
            <a:r>
              <a:rPr lang="it-IT"/>
              <a:t>CLICK TO EDIT </a:t>
            </a:r>
            <a:br>
              <a:rPr lang="it-IT"/>
            </a:br>
            <a:r>
              <a:rPr lang="it-IT"/>
              <a:t>MASTER</a:t>
            </a:r>
          </a:p>
        </p:txBody>
      </p:sp>
    </p:spTree>
    <p:extLst>
      <p:ext uri="{BB962C8B-B14F-4D97-AF65-F5344CB8AC3E}">
        <p14:creationId xmlns:p14="http://schemas.microsoft.com/office/powerpoint/2010/main" val="30318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x-none"/>
              <a:t>Document title | Author Name | Place | Data doc | Programme | Pag. </a:t>
            </a:r>
            <a:fld id="{8D77A23B-217D-3F47-B4EF-12DD28FD9C39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38474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16986" y="307975"/>
            <a:ext cx="2387600" cy="5683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186" y="307975"/>
            <a:ext cx="6975231" cy="5683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x-none"/>
              <a:t>Document title | Author Name | Place | Data doc | Programme | Pag. </a:t>
            </a:r>
            <a:fld id="{F381DF49-FF42-3841-A24E-4ABC943CC9A9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549890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061" y="2130430"/>
            <a:ext cx="956603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8123" y="3886200"/>
            <a:ext cx="787790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62722" indent="0" algn="ctr">
              <a:buNone/>
              <a:defRPr/>
            </a:lvl2pPr>
            <a:lvl3pPr marL="1125444" indent="0" algn="ctr">
              <a:buNone/>
              <a:defRPr/>
            </a:lvl3pPr>
            <a:lvl4pPr marL="1688165" indent="0" algn="ctr">
              <a:buNone/>
              <a:defRPr/>
            </a:lvl4pPr>
            <a:lvl5pPr marL="2250887" indent="0" algn="ctr">
              <a:buNone/>
              <a:defRPr/>
            </a:lvl5pPr>
            <a:lvl6pPr marL="2813609" indent="0" algn="ctr">
              <a:buNone/>
              <a:defRPr/>
            </a:lvl6pPr>
            <a:lvl7pPr marL="3376331" indent="0" algn="ctr">
              <a:buNone/>
              <a:defRPr/>
            </a:lvl7pPr>
            <a:lvl8pPr marL="3939052" indent="0" algn="ctr">
              <a:buNone/>
              <a:defRPr/>
            </a:lvl8pPr>
            <a:lvl9pPr marL="450177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28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2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2" y="4406905"/>
            <a:ext cx="9566031" cy="1362075"/>
          </a:xfrm>
        </p:spPr>
        <p:txBody>
          <a:bodyPr/>
          <a:lstStyle>
            <a:lvl1pPr algn="l">
              <a:defRPr sz="492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002" y="2906713"/>
            <a:ext cx="9566031" cy="1500187"/>
          </a:xfrm>
        </p:spPr>
        <p:txBody>
          <a:bodyPr/>
          <a:lstStyle>
            <a:lvl1pPr marL="0" indent="0">
              <a:buNone/>
              <a:defRPr sz="2462"/>
            </a:lvl1pPr>
            <a:lvl2pPr marL="562722" indent="0">
              <a:buNone/>
              <a:defRPr sz="2215"/>
            </a:lvl2pPr>
            <a:lvl3pPr marL="1125444" indent="0">
              <a:buNone/>
              <a:defRPr sz="1969"/>
            </a:lvl3pPr>
            <a:lvl4pPr marL="1688165" indent="0">
              <a:buNone/>
              <a:defRPr sz="1723"/>
            </a:lvl4pPr>
            <a:lvl5pPr marL="2250887" indent="0">
              <a:buNone/>
              <a:defRPr sz="1723"/>
            </a:lvl5pPr>
            <a:lvl6pPr marL="2813609" indent="0">
              <a:buNone/>
              <a:defRPr sz="1723"/>
            </a:lvl6pPr>
            <a:lvl7pPr marL="3376331" indent="0">
              <a:buNone/>
              <a:defRPr sz="1723"/>
            </a:lvl7pPr>
            <a:lvl8pPr marL="3939052" indent="0">
              <a:buNone/>
              <a:defRPr sz="1723"/>
            </a:lvl8pPr>
            <a:lvl9pPr marL="4501774" indent="0">
              <a:buNone/>
              <a:defRPr sz="17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99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986" y="4924430"/>
            <a:ext cx="3696677" cy="1114425"/>
          </a:xfrm>
        </p:spPr>
        <p:txBody>
          <a:bodyPr/>
          <a:lstStyle>
            <a:lvl1pPr>
              <a:defRPr sz="3446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232" y="4924430"/>
            <a:ext cx="3696677" cy="1114425"/>
          </a:xfrm>
        </p:spPr>
        <p:txBody>
          <a:bodyPr/>
          <a:lstStyle>
            <a:lvl1pPr>
              <a:defRPr sz="3446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7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8" y="274638"/>
            <a:ext cx="1012873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709" y="1535113"/>
            <a:ext cx="4972539" cy="639762"/>
          </a:xfrm>
        </p:spPr>
        <p:txBody>
          <a:bodyPr/>
          <a:lstStyle>
            <a:lvl1pPr marL="0" indent="0">
              <a:buNone/>
              <a:defRPr sz="2954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709" y="2174875"/>
            <a:ext cx="4972539" cy="3951288"/>
          </a:xfrm>
        </p:spPr>
        <p:txBody>
          <a:bodyPr/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6957" y="1535113"/>
            <a:ext cx="4974492" cy="639762"/>
          </a:xfrm>
        </p:spPr>
        <p:txBody>
          <a:bodyPr/>
          <a:lstStyle>
            <a:lvl1pPr marL="0" indent="0">
              <a:buNone/>
              <a:defRPr sz="2954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6957" y="2174875"/>
            <a:ext cx="4974492" cy="3951288"/>
          </a:xfrm>
        </p:spPr>
        <p:txBody>
          <a:bodyPr/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97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99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878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10" y="273050"/>
            <a:ext cx="3702539" cy="1162050"/>
          </a:xfr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064" y="273055"/>
            <a:ext cx="6291385" cy="5853113"/>
          </a:xfrm>
        </p:spPr>
        <p:txBody>
          <a:bodyPr/>
          <a:lstStyle>
            <a:lvl1pPr>
              <a:defRPr sz="3939"/>
            </a:lvl1pPr>
            <a:lvl2pPr>
              <a:defRPr sz="3446"/>
            </a:lvl2pPr>
            <a:lvl3pPr>
              <a:defRPr sz="2954"/>
            </a:lvl3pPr>
            <a:lvl4pPr>
              <a:defRPr sz="2462"/>
            </a:lvl4pPr>
            <a:lvl5pPr>
              <a:defRPr sz="2462"/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2710" y="1435103"/>
            <a:ext cx="3702539" cy="4691063"/>
          </a:xfrm>
        </p:spPr>
        <p:txBody>
          <a:bodyPr/>
          <a:lstStyle>
            <a:lvl1pPr marL="0" indent="0">
              <a:buNone/>
              <a:defRPr sz="1723"/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61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x-none"/>
              <a:t>Document title | Author Name | Place | Data doc | Programme | Pag. </a:t>
            </a:r>
            <a:fld id="{C0D74D64-327D-4242-9EB1-C913DA4FD6F7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823400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893" y="4800600"/>
            <a:ext cx="6752492" cy="566738"/>
          </a:xfr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5893" y="612775"/>
            <a:ext cx="6752492" cy="4114800"/>
          </a:xfrm>
        </p:spPr>
        <p:txBody>
          <a:bodyPr/>
          <a:lstStyle>
            <a:lvl1pPr marL="0" indent="0">
              <a:buNone/>
              <a:defRPr sz="3939"/>
            </a:lvl1pPr>
            <a:lvl2pPr marL="562722" indent="0">
              <a:buNone/>
              <a:defRPr sz="3446"/>
            </a:lvl2pPr>
            <a:lvl3pPr marL="1125444" indent="0">
              <a:buNone/>
              <a:defRPr sz="2954"/>
            </a:lvl3pPr>
            <a:lvl4pPr marL="1688165" indent="0">
              <a:buNone/>
              <a:defRPr sz="2462"/>
            </a:lvl4pPr>
            <a:lvl5pPr marL="2250887" indent="0">
              <a:buNone/>
              <a:defRPr sz="2462"/>
            </a:lvl5pPr>
            <a:lvl6pPr marL="2813609" indent="0">
              <a:buNone/>
              <a:defRPr sz="2462"/>
            </a:lvl6pPr>
            <a:lvl7pPr marL="3376331" indent="0">
              <a:buNone/>
              <a:defRPr sz="2462"/>
            </a:lvl7pPr>
            <a:lvl8pPr marL="3939052" indent="0">
              <a:buNone/>
              <a:defRPr sz="2462"/>
            </a:lvl8pPr>
            <a:lvl9pPr marL="4501774" indent="0">
              <a:buNone/>
              <a:defRPr sz="2462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5893" y="5367338"/>
            <a:ext cx="6752492" cy="804862"/>
          </a:xfrm>
        </p:spPr>
        <p:txBody>
          <a:bodyPr/>
          <a:lstStyle>
            <a:lvl1pPr marL="0" indent="0">
              <a:buNone/>
              <a:defRPr sz="1723"/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37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8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0679" y="4354518"/>
            <a:ext cx="1895231" cy="1684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986" y="4354518"/>
            <a:ext cx="5498123" cy="1684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0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2" y="4406905"/>
            <a:ext cx="9566031" cy="1362075"/>
          </a:xfrm>
        </p:spPr>
        <p:txBody>
          <a:bodyPr anchor="t"/>
          <a:lstStyle>
            <a:lvl1pPr algn="l">
              <a:defRPr sz="492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002" y="2906713"/>
            <a:ext cx="9566031" cy="1500187"/>
          </a:xfrm>
        </p:spPr>
        <p:txBody>
          <a:bodyPr anchor="b"/>
          <a:lstStyle>
            <a:lvl1pPr marL="0" indent="0">
              <a:buNone/>
              <a:defRPr sz="2462"/>
            </a:lvl1pPr>
            <a:lvl2pPr marL="562722" indent="0">
              <a:buNone/>
              <a:defRPr sz="2215"/>
            </a:lvl2pPr>
            <a:lvl3pPr marL="1125444" indent="0">
              <a:buNone/>
              <a:defRPr sz="1969"/>
            </a:lvl3pPr>
            <a:lvl4pPr marL="1688165" indent="0">
              <a:buNone/>
              <a:defRPr sz="1723"/>
            </a:lvl4pPr>
            <a:lvl5pPr marL="2250887" indent="0">
              <a:buNone/>
              <a:defRPr sz="1723"/>
            </a:lvl5pPr>
            <a:lvl6pPr marL="2813609" indent="0">
              <a:buNone/>
              <a:defRPr sz="1723"/>
            </a:lvl6pPr>
            <a:lvl7pPr marL="3376331" indent="0">
              <a:buNone/>
              <a:defRPr sz="1723"/>
            </a:lvl7pPr>
            <a:lvl8pPr marL="3939052" indent="0">
              <a:buNone/>
              <a:defRPr sz="1723"/>
            </a:lvl8pPr>
            <a:lvl9pPr marL="4501774" indent="0">
              <a:buNone/>
              <a:defRPr sz="17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x-none"/>
              <a:t>Document title | Author Name | Place | Data doc | Programme | Pag. </a:t>
            </a:r>
            <a:fld id="{E071F76E-10F7-3A49-B019-BEA1C4734D80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55247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186" y="1673225"/>
            <a:ext cx="4681415" cy="4318000"/>
          </a:xfrm>
        </p:spPr>
        <p:txBody>
          <a:bodyPr/>
          <a:lstStyle>
            <a:lvl1pPr>
              <a:defRPr sz="3446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3169" y="1673225"/>
            <a:ext cx="4681415" cy="4318000"/>
          </a:xfrm>
        </p:spPr>
        <p:txBody>
          <a:bodyPr/>
          <a:lstStyle>
            <a:lvl1pPr>
              <a:defRPr sz="3446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x-none"/>
              <a:t>Document title | Author Name | Place | Data doc | Programme | Pag. </a:t>
            </a:r>
            <a:fld id="{B8699DCA-C8BE-D449-84C6-FCF2FD741704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75486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8" y="274638"/>
            <a:ext cx="1012873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709" y="1535113"/>
            <a:ext cx="4972539" cy="639762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709" y="2174875"/>
            <a:ext cx="4972539" cy="3951288"/>
          </a:xfrm>
        </p:spPr>
        <p:txBody>
          <a:bodyPr/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6957" y="1535113"/>
            <a:ext cx="4974492" cy="639762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6957" y="2174875"/>
            <a:ext cx="4974492" cy="3951288"/>
          </a:xfrm>
        </p:spPr>
        <p:txBody>
          <a:bodyPr/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x-none"/>
              <a:t>Document title | Author Name | Place | Data doc | Programme | Pag. </a:t>
            </a:r>
            <a:fld id="{5CB2A9BA-CB78-D046-A93C-A7FCEDB5D023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16015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x-none"/>
              <a:t>Document title | Author Name | Place | Data doc | Programme | Pag. </a:t>
            </a:r>
            <a:fld id="{B21CB332-BB23-F94F-889A-490F137C54C0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40881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x-none"/>
              <a:t>Document title | Author Name | Place | Data doc | Programme | Pag. </a:t>
            </a:r>
            <a:fld id="{92B1502A-F366-2046-815C-CD21464293C9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32175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10" y="273050"/>
            <a:ext cx="3702539" cy="1162050"/>
          </a:xfr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064" y="273055"/>
            <a:ext cx="6291385" cy="5853113"/>
          </a:xfrm>
        </p:spPr>
        <p:txBody>
          <a:bodyPr/>
          <a:lstStyle>
            <a:lvl1pPr>
              <a:defRPr sz="3939"/>
            </a:lvl1pPr>
            <a:lvl2pPr>
              <a:defRPr sz="3446"/>
            </a:lvl2pPr>
            <a:lvl3pPr>
              <a:defRPr sz="2954"/>
            </a:lvl3pPr>
            <a:lvl4pPr>
              <a:defRPr sz="2462"/>
            </a:lvl4pPr>
            <a:lvl5pPr>
              <a:defRPr sz="2462"/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2710" y="1435103"/>
            <a:ext cx="3702539" cy="4691063"/>
          </a:xfrm>
        </p:spPr>
        <p:txBody>
          <a:bodyPr/>
          <a:lstStyle>
            <a:lvl1pPr marL="0" indent="0">
              <a:buNone/>
              <a:defRPr sz="1723"/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x-none"/>
              <a:t>Document title | Author Name | Place | Data doc | Programme | Pag. </a:t>
            </a:r>
            <a:fld id="{58F52880-467F-FC41-BBC1-7DBB1C66126E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08494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893" y="4800600"/>
            <a:ext cx="6752492" cy="566738"/>
          </a:xfr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5893" y="612775"/>
            <a:ext cx="6752492" cy="4114800"/>
          </a:xfrm>
        </p:spPr>
        <p:txBody>
          <a:bodyPr/>
          <a:lstStyle>
            <a:lvl1pPr marL="0" indent="0">
              <a:buNone/>
              <a:defRPr sz="3939"/>
            </a:lvl1pPr>
            <a:lvl2pPr marL="562722" indent="0">
              <a:buNone/>
              <a:defRPr sz="3446"/>
            </a:lvl2pPr>
            <a:lvl3pPr marL="1125444" indent="0">
              <a:buNone/>
              <a:defRPr sz="2954"/>
            </a:lvl3pPr>
            <a:lvl4pPr marL="1688165" indent="0">
              <a:buNone/>
              <a:defRPr sz="2462"/>
            </a:lvl4pPr>
            <a:lvl5pPr marL="2250887" indent="0">
              <a:buNone/>
              <a:defRPr sz="2462"/>
            </a:lvl5pPr>
            <a:lvl6pPr marL="2813609" indent="0">
              <a:buNone/>
              <a:defRPr sz="2462"/>
            </a:lvl6pPr>
            <a:lvl7pPr marL="3376331" indent="0">
              <a:buNone/>
              <a:defRPr sz="2462"/>
            </a:lvl7pPr>
            <a:lvl8pPr marL="3939052" indent="0">
              <a:buNone/>
              <a:defRPr sz="2462"/>
            </a:lvl8pPr>
            <a:lvl9pPr marL="4501774" indent="0">
              <a:buNone/>
              <a:defRPr sz="2462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5893" y="5367338"/>
            <a:ext cx="6752492" cy="804862"/>
          </a:xfrm>
        </p:spPr>
        <p:txBody>
          <a:bodyPr/>
          <a:lstStyle>
            <a:lvl1pPr marL="0" indent="0">
              <a:buNone/>
              <a:defRPr sz="1723"/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x-none"/>
              <a:t>Document title | Author Name | Place | Data doc | Programme | Pag. </a:t>
            </a:r>
            <a:fld id="{6619689E-A0EE-0D4A-894B-CC3382BE55DA}" type="slidenum">
              <a:rPr lang="it-IT" altLang="x-none"/>
              <a:pPr/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11399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heme" Target="../theme/theme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0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9.jp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theme" Target="../theme/theme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31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33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theme" Target="../theme/theme7.xml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theme" Target="../theme/theme8.xml"/><Relationship Id="rId4" Type="http://schemas.openxmlformats.org/officeDocument/2006/relationships/image" Target="../media/image3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signatur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" y="6327778"/>
            <a:ext cx="12186138" cy="2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PT_Header0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6709" y="1673225"/>
            <a:ext cx="10347569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x-none"/>
              <a:t>Click to edit Master text styles</a:t>
            </a:r>
          </a:p>
          <a:p>
            <a:pPr lvl="1"/>
            <a:r>
              <a:rPr lang="it-IT" altLang="x-none"/>
              <a:t>Second level</a:t>
            </a:r>
          </a:p>
          <a:p>
            <a:pPr lvl="2"/>
            <a:r>
              <a:rPr lang="it-IT" altLang="x-none"/>
              <a:t>Third level</a:t>
            </a:r>
          </a:p>
          <a:p>
            <a:pPr lvl="3"/>
            <a:r>
              <a:rPr lang="it-IT" altLang="x-none"/>
              <a:t>Fourth level</a:t>
            </a:r>
          </a:p>
          <a:p>
            <a:pPr lvl="4"/>
            <a:r>
              <a:rPr lang="it-IT" altLang="x-none"/>
              <a:t>Fifth level</a:t>
            </a:r>
          </a:p>
        </p:txBody>
      </p:sp>
      <p:sp>
        <p:nvSpPr>
          <p:cNvPr id="3266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7387" y="6286500"/>
            <a:ext cx="706901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sz="985">
                <a:solidFill>
                  <a:schemeClr val="bg2"/>
                </a:solidFill>
              </a:defRPr>
            </a:lvl1pPr>
          </a:lstStyle>
          <a:p>
            <a:r>
              <a:rPr lang="it-IT" altLang="x-none"/>
              <a:t>Document title | Author Name | Place | Data doc | Programme | Pag. </a:t>
            </a:r>
            <a:fld id="{B99AB0CA-F2E5-934A-A9BB-2D2024279972}" type="slidenum">
              <a:rPr lang="it-IT" altLang="x-none"/>
              <a:pPr/>
              <a:t>‹#›</a:t>
            </a:fld>
            <a:endParaRPr lang="it-IT" altLang="x-none"/>
          </a:p>
        </p:txBody>
      </p:sp>
      <p:sp>
        <p:nvSpPr>
          <p:cNvPr id="103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30385" y="163513"/>
            <a:ext cx="826672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x-none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02" r:id="rId2"/>
    <p:sldLayoutId id="2147483901" r:id="rId3"/>
    <p:sldLayoutId id="2147483900" r:id="rId4"/>
    <p:sldLayoutId id="2147483899" r:id="rId5"/>
    <p:sldLayoutId id="2147483898" r:id="rId6"/>
    <p:sldLayoutId id="2147483897" r:id="rId7"/>
    <p:sldLayoutId id="2147483896" r:id="rId8"/>
    <p:sldLayoutId id="2147483895" r:id="rId9"/>
    <p:sldLayoutId id="2147483894" r:id="rId10"/>
    <p:sldLayoutId id="214748389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8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8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8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8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8" b="1">
          <a:solidFill>
            <a:schemeClr val="bg1"/>
          </a:solidFill>
          <a:latin typeface="Verdana" pitchFamily="34" charset="0"/>
        </a:defRPr>
      </a:lvl5pPr>
      <a:lvl6pPr marL="562722" algn="l" rtl="0" fontAlgn="base">
        <a:spcBef>
          <a:spcPct val="0"/>
        </a:spcBef>
        <a:spcAft>
          <a:spcPct val="0"/>
        </a:spcAft>
        <a:defRPr sz="2708" b="1">
          <a:solidFill>
            <a:schemeClr val="bg1"/>
          </a:solidFill>
          <a:latin typeface="Verdana" pitchFamily="34" charset="0"/>
        </a:defRPr>
      </a:lvl6pPr>
      <a:lvl7pPr marL="1125444" algn="l" rtl="0" fontAlgn="base">
        <a:spcBef>
          <a:spcPct val="0"/>
        </a:spcBef>
        <a:spcAft>
          <a:spcPct val="0"/>
        </a:spcAft>
        <a:defRPr sz="2708" b="1">
          <a:solidFill>
            <a:schemeClr val="bg1"/>
          </a:solidFill>
          <a:latin typeface="Verdana" pitchFamily="34" charset="0"/>
        </a:defRPr>
      </a:lvl7pPr>
      <a:lvl8pPr marL="1688165" algn="l" rtl="0" fontAlgn="base">
        <a:spcBef>
          <a:spcPct val="0"/>
        </a:spcBef>
        <a:spcAft>
          <a:spcPct val="0"/>
        </a:spcAft>
        <a:defRPr sz="2708" b="1">
          <a:solidFill>
            <a:schemeClr val="bg1"/>
          </a:solidFill>
          <a:latin typeface="Verdana" pitchFamily="34" charset="0"/>
        </a:defRPr>
      </a:lvl8pPr>
      <a:lvl9pPr marL="2250887" algn="l" rtl="0" fontAlgn="base">
        <a:spcBef>
          <a:spcPct val="0"/>
        </a:spcBef>
        <a:spcAft>
          <a:spcPct val="0"/>
        </a:spcAft>
        <a:defRPr sz="2708" b="1">
          <a:solidFill>
            <a:schemeClr val="bg1"/>
          </a:solidFill>
          <a:latin typeface="Verdana" pitchFamily="34" charset="0"/>
        </a:defRPr>
      </a:lvl9pPr>
    </p:titleStyle>
    <p:bodyStyle>
      <a:lvl1pPr marL="422041" indent="-422041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Char char="–"/>
        <a:defRPr sz="1969">
          <a:solidFill>
            <a:schemeClr val="bg2"/>
          </a:solidFill>
          <a:latin typeface="+mn-lt"/>
          <a:ea typeface="+mn-ea"/>
          <a:cs typeface="+mn-cs"/>
        </a:defRPr>
      </a:lvl1pPr>
      <a:lvl2pPr marL="1510361" indent="-51582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Char char="–"/>
        <a:defRPr sz="1969">
          <a:solidFill>
            <a:schemeClr val="bg2"/>
          </a:solidFill>
          <a:latin typeface="+mn-lt"/>
        </a:defRPr>
      </a:lvl2pPr>
      <a:lvl3pPr marL="2246979" indent="-51582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Char char="–"/>
        <a:defRPr sz="1969">
          <a:solidFill>
            <a:schemeClr val="bg2"/>
          </a:solidFill>
          <a:latin typeface="+mn-lt"/>
        </a:defRPr>
      </a:lvl3pPr>
      <a:lvl4pPr marL="2983598" indent="-51582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Char char="–"/>
        <a:defRPr sz="1969">
          <a:solidFill>
            <a:schemeClr val="bg2"/>
          </a:solidFill>
          <a:latin typeface="+mn-lt"/>
        </a:defRPr>
      </a:lvl4pPr>
      <a:lvl5pPr marL="3720216" indent="-51582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Char char="–"/>
        <a:defRPr sz="1969">
          <a:solidFill>
            <a:schemeClr val="bg2"/>
          </a:solidFill>
          <a:latin typeface="+mn-lt"/>
        </a:defRPr>
      </a:lvl5pPr>
      <a:lvl6pPr marL="4282938" indent="-515828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1969">
          <a:solidFill>
            <a:srgbClr val="9D9FA1"/>
          </a:solidFill>
          <a:latin typeface="+mn-lt"/>
        </a:defRPr>
      </a:lvl6pPr>
      <a:lvl7pPr marL="4845660" indent="-515828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1969">
          <a:solidFill>
            <a:srgbClr val="9D9FA1"/>
          </a:solidFill>
          <a:latin typeface="+mn-lt"/>
        </a:defRPr>
      </a:lvl7pPr>
      <a:lvl8pPr marL="5408381" indent="-515828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1969">
          <a:solidFill>
            <a:srgbClr val="9D9FA1"/>
          </a:solidFill>
          <a:latin typeface="+mn-lt"/>
        </a:defRPr>
      </a:lvl8pPr>
      <a:lvl9pPr marL="5971103" indent="-515828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1969">
          <a:solidFill>
            <a:srgbClr val="9D9FA1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signatur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" y="6327778"/>
            <a:ext cx="12186138" cy="2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PT_Header01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2" b="19541"/>
          <a:stretch/>
        </p:blipFill>
        <p:spPr bwMode="auto">
          <a:xfrm>
            <a:off x="0" y="0"/>
            <a:ext cx="12192000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871417" y="4354516"/>
            <a:ext cx="5654431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" rIns="36000" bIns="3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  <a:endParaRPr lang="it-IT" altLang="x-none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1417" y="4924428"/>
            <a:ext cx="8213969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" rIns="36000" bIns="36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x-none"/>
              <a:t>Click to edit Master text styles</a:t>
            </a:r>
          </a:p>
          <a:p>
            <a:pPr lvl="1"/>
            <a:r>
              <a:rPr lang="it-IT" altLang="x-none"/>
              <a:t>Second level</a:t>
            </a:r>
          </a:p>
          <a:p>
            <a:pPr lvl="2"/>
            <a:r>
              <a:rPr lang="it-IT" altLang="x-none"/>
              <a:t>Third level</a:t>
            </a:r>
          </a:p>
          <a:p>
            <a:pPr lvl="3"/>
            <a:r>
              <a:rPr lang="it-IT" altLang="x-none"/>
              <a:t>Fourth level</a:t>
            </a:r>
          </a:p>
          <a:p>
            <a:pPr lvl="4"/>
            <a:r>
              <a:rPr lang="it-IT" altLang="x-none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416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16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16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16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16" b="1">
          <a:solidFill>
            <a:schemeClr val="bg1"/>
          </a:solidFill>
          <a:latin typeface="Verdana" pitchFamily="34" charset="0"/>
        </a:defRPr>
      </a:lvl5pPr>
      <a:lvl6pPr marL="562722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6pPr>
      <a:lvl7pPr marL="1125444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7pPr>
      <a:lvl8pPr marL="1688165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8pPr>
      <a:lvl9pPr marL="2250887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9pPr>
    </p:titleStyle>
    <p:bodyStyle>
      <a:lvl1pPr marL="422041" indent="-422041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ED1B34"/>
        </a:buClr>
        <a:buChar char="•"/>
        <a:defRPr sz="1969">
          <a:solidFill>
            <a:schemeClr val="bg1"/>
          </a:solidFill>
          <a:latin typeface="+mn-lt"/>
          <a:ea typeface="+mn-ea"/>
          <a:cs typeface="+mn-cs"/>
        </a:defRPr>
      </a:lvl1pPr>
      <a:lvl2pPr marL="1510361" indent="-515828" algn="l" rtl="0" eaLnBrk="0" fontAlgn="base" hangingPunct="0">
        <a:spcBef>
          <a:spcPct val="20000"/>
        </a:spcBef>
        <a:spcAft>
          <a:spcPct val="0"/>
        </a:spcAft>
        <a:buClr>
          <a:srgbClr val="ED1B34"/>
        </a:buClr>
        <a:buFont typeface="NotesSoft-Bold" charset="0"/>
        <a:buChar char="–"/>
        <a:defRPr sz="3446">
          <a:solidFill>
            <a:schemeClr val="bg2"/>
          </a:solidFill>
          <a:latin typeface="NotesSoft-Bold" pitchFamily="2" charset="0"/>
        </a:defRPr>
      </a:lvl2pPr>
      <a:lvl3pPr marL="2246979" indent="-515828" algn="l" rtl="0" eaLnBrk="0" fontAlgn="base" hangingPunct="0">
        <a:spcBef>
          <a:spcPct val="20000"/>
        </a:spcBef>
        <a:spcAft>
          <a:spcPct val="0"/>
        </a:spcAft>
        <a:buClr>
          <a:srgbClr val="ED1B34"/>
        </a:buClr>
        <a:buFont typeface="NotesSoft-Bold" charset="0"/>
        <a:buChar char="•"/>
        <a:defRPr sz="3446">
          <a:solidFill>
            <a:schemeClr val="bg2"/>
          </a:solidFill>
          <a:latin typeface="NotesSoft-Bold" pitchFamily="2" charset="0"/>
        </a:defRPr>
      </a:lvl3pPr>
      <a:lvl4pPr marL="2983598" indent="-515828" algn="l" rtl="0" eaLnBrk="0" fontAlgn="base" hangingPunct="0">
        <a:spcBef>
          <a:spcPct val="20000"/>
        </a:spcBef>
        <a:spcAft>
          <a:spcPct val="0"/>
        </a:spcAft>
        <a:buClr>
          <a:srgbClr val="ED1B34"/>
        </a:buClr>
        <a:buFont typeface="NotesSoft-Bold" charset="0"/>
        <a:buChar char="–"/>
        <a:defRPr sz="3446">
          <a:solidFill>
            <a:schemeClr val="bg2"/>
          </a:solidFill>
          <a:latin typeface="NotesSoft-Bold" pitchFamily="2" charset="0"/>
        </a:defRPr>
      </a:lvl4pPr>
      <a:lvl5pPr marL="3720216" indent="-515828" algn="l" rtl="0" eaLnBrk="0" fontAlgn="base" hangingPunct="0">
        <a:spcBef>
          <a:spcPct val="20000"/>
        </a:spcBef>
        <a:spcAft>
          <a:spcPct val="0"/>
        </a:spcAft>
        <a:buClr>
          <a:srgbClr val="ED1B34"/>
        </a:buClr>
        <a:buFont typeface="NotesSoft-Bold" charset="0"/>
        <a:buChar char="»"/>
        <a:defRPr sz="3446">
          <a:solidFill>
            <a:schemeClr val="bg2"/>
          </a:solidFill>
          <a:latin typeface="NotesSoft-Bold" pitchFamily="2" charset="0"/>
        </a:defRPr>
      </a:lvl5pPr>
      <a:lvl6pPr marL="4282938" indent="-515828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3446">
          <a:solidFill>
            <a:schemeClr val="bg2"/>
          </a:solidFill>
          <a:latin typeface="NotesSoft-Bold" pitchFamily="2" charset="0"/>
        </a:defRPr>
      </a:lvl6pPr>
      <a:lvl7pPr marL="4845660" indent="-515828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3446">
          <a:solidFill>
            <a:schemeClr val="bg2"/>
          </a:solidFill>
          <a:latin typeface="NotesSoft-Bold" pitchFamily="2" charset="0"/>
        </a:defRPr>
      </a:lvl7pPr>
      <a:lvl8pPr marL="5408381" indent="-515828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3446">
          <a:solidFill>
            <a:schemeClr val="bg2"/>
          </a:solidFill>
          <a:latin typeface="NotesSoft-Bold" pitchFamily="2" charset="0"/>
        </a:defRPr>
      </a:lvl8pPr>
      <a:lvl9pPr marL="5971103" indent="-515828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3446">
          <a:solidFill>
            <a:schemeClr val="bg2"/>
          </a:solidFill>
          <a:latin typeface="NotesSoft-Bold" pitchFamily="2" charset="0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400" y="969600"/>
            <a:ext cx="11664000" cy="50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770885" y="447363"/>
            <a:ext cx="6688667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067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782" y="214287"/>
            <a:ext cx="9566461" cy="5436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0383890" y="207247"/>
            <a:ext cx="1613941" cy="672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69050"/>
            <a:ext cx="12192000" cy="488951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220801" y="6107603"/>
            <a:ext cx="2645917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67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1067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7513318" y="6107603"/>
            <a:ext cx="4487767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1067" noProof="1" smtClean="0">
                <a:solidFill>
                  <a:schemeClr val="bg2"/>
                </a:solidFill>
              </a:rPr>
              <a:t>G. Sarri | JUICE schedule status SC#7| 06/02/2018 | Slide  </a:t>
            </a:r>
            <a:fld id="{14BFCADB-48BF-4AAC-9AF6-BF80A06EE412}" type="slidenum">
              <a:rPr lang="nl-NL" sz="1067" noProof="1" smtClean="0">
                <a:solidFill>
                  <a:schemeClr val="bg2"/>
                </a:solidFill>
              </a:rPr>
              <a:t>‹#›</a:t>
            </a:fld>
            <a:endParaRPr lang="en-GB" sz="1067" noProof="1">
              <a:solidFill>
                <a:schemeClr val="bg2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29692" y="6544010"/>
            <a:ext cx="9102221" cy="148692"/>
            <a:chOff x="172269" y="6621494"/>
            <a:chExt cx="6826666" cy="111519"/>
          </a:xfrm>
        </p:grpSpPr>
        <p:pic>
          <p:nvPicPr>
            <p:cNvPr id="66" name="Picture 65" descr="at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a.png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ch.png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cz.png"/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e.png"/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dk.png"/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/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i.png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r.png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gr.png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hu.png"/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e.png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t.png"/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lu.png"/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/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/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l.png"/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t.png"/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/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/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/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i.png"/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969027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933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pitchFamily="34" charset="0"/>
        </a:defRPr>
      </a:lvl9pPr>
    </p:titleStyle>
    <p:bodyStyle>
      <a:lvl1pPr marL="0" indent="-457189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2133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107997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2133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87675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2133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67353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2133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347031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2133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4639617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33">
          <a:solidFill>
            <a:schemeClr val="bg2"/>
          </a:solidFill>
          <a:latin typeface="+mn-lt"/>
        </a:defRPr>
      </a:lvl6pPr>
      <a:lvl7pPr marL="5249202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33">
          <a:solidFill>
            <a:schemeClr val="bg2"/>
          </a:solidFill>
          <a:latin typeface="+mn-lt"/>
        </a:defRPr>
      </a:lvl7pPr>
      <a:lvl8pPr marL="5858787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33">
          <a:solidFill>
            <a:schemeClr val="bg2"/>
          </a:solidFill>
          <a:latin typeface="+mn-lt"/>
        </a:defRPr>
      </a:lvl8pPr>
      <a:lvl9pPr marL="6468372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13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PPT_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9054"/>
            <a:ext cx="12192000" cy="488951"/>
          </a:xfrm>
          <a:prstGeom prst="rect">
            <a:avLst/>
          </a:prstGeom>
        </p:spPr>
      </p:pic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"/>
            <a:ext cx="12192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871" y="971622"/>
            <a:ext cx="11661755" cy="509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782" y="270682"/>
            <a:ext cx="9566461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10383890" y="207247"/>
            <a:ext cx="1613941" cy="672000"/>
          </a:xfrm>
          <a:prstGeom prst="rect">
            <a:avLst/>
          </a:prstGeom>
        </p:spPr>
      </p:pic>
      <p:grpSp>
        <p:nvGrpSpPr>
          <p:cNvPr id="33" name="Group 32"/>
          <p:cNvGrpSpPr/>
          <p:nvPr userDrawn="1"/>
        </p:nvGrpSpPr>
        <p:grpSpPr>
          <a:xfrm>
            <a:off x="228870" y="6541071"/>
            <a:ext cx="8581521" cy="148692"/>
            <a:chOff x="171652" y="6621093"/>
            <a:chExt cx="6436141" cy="111519"/>
          </a:xfrm>
        </p:grpSpPr>
        <p:pic>
          <p:nvPicPr>
            <p:cNvPr id="34" name="Picture 33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2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8" name="Text Box 34"/>
          <p:cNvSpPr txBox="1">
            <a:spLocks noChangeAspect="1" noChangeArrowheads="1"/>
          </p:cNvSpPr>
          <p:nvPr userDrawn="1"/>
        </p:nvSpPr>
        <p:spPr bwMode="auto">
          <a:xfrm>
            <a:off x="5973785" y="6107606"/>
            <a:ext cx="6027299" cy="19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800" noProof="1" smtClean="0">
                <a:solidFill>
                  <a:srgbClr val="4D4F53"/>
                </a:solidFill>
              </a:rPr>
              <a:t>Name Surname | 19/11/2015 | Slide  </a:t>
            </a:r>
            <a:fld id="{BBA2E11D-44E1-43DD-A173-928128880055}" type="slidenum">
              <a:rPr lang="en-GB" sz="800" noProof="1" smtClean="0">
                <a:solidFill>
                  <a:srgbClr val="4D4F53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GB" sz="800" noProof="1">
              <a:solidFill>
                <a:srgbClr val="4D4F53"/>
              </a:solidFill>
            </a:endParaRPr>
          </a:p>
        </p:txBody>
      </p:sp>
      <p:sp>
        <p:nvSpPr>
          <p:cNvPr id="79" name="Text Box 38"/>
          <p:cNvSpPr txBox="1">
            <a:spLocks noChangeArrowheads="1"/>
          </p:cNvSpPr>
          <p:nvPr userDrawn="1"/>
        </p:nvSpPr>
        <p:spPr bwMode="auto">
          <a:xfrm>
            <a:off x="221419" y="6100227"/>
            <a:ext cx="668866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ESA UNCLASSIFIED - For Official Use</a:t>
            </a:r>
            <a:endParaRPr lang="en-GB" sz="8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3113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Verdana"/>
          <a:ea typeface="+mn-ea"/>
          <a:cs typeface="Verdana"/>
        </a:defRPr>
      </a:lvl1pPr>
      <a:lvl2pPr marL="808038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2pPr>
      <a:lvl3pPr marL="140652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3pPr>
      <a:lvl4pPr marL="2005013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4pPr>
      <a:lvl5pPr marL="26035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buNone/>
        <a:defRPr sz="1600">
          <a:solidFill>
            <a:schemeClr val="bg2"/>
          </a:solidFill>
          <a:latin typeface="Verdan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5" descr="PPT_Header02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1268" y="1673225"/>
            <a:ext cx="105410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33970" y="379078"/>
            <a:ext cx="8140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18758363"/>
      </p:ext>
    </p:extLst>
  </p:cSld>
  <p:clrMap bg1="dk1" tx1="lt1" bg2="dk2" tx2="lt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5" descr="PPT_Header02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1268" y="1673225"/>
            <a:ext cx="105410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33970" y="379078"/>
            <a:ext cx="8140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2202220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6" descr="PPT_Header01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880351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5" descr="PPT_Header0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6" descr="PPT_Header0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"/>
            <a:ext cx="70104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2" descr="signa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10274301" y="6605588"/>
            <a:ext cx="1917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1267" y="1673225"/>
            <a:ext cx="10204451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0451" y="128589"/>
            <a:ext cx="8140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1" y="6588126"/>
            <a:ext cx="547581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800" b="1" smtClean="0">
                <a:solidFill>
                  <a:srgbClr val="B2B2B2"/>
                </a:solidFill>
                <a:latin typeface="Arial" pitchFamily="34" charset="0"/>
              </a:rPr>
              <a:t>JUICE Science Introduction | D. Titov | SRE-SM | JUICE Kick-off  17.09.2012 |</a:t>
            </a:r>
            <a:r>
              <a:rPr lang="en-GB" sz="800" b="1" smtClean="0">
                <a:solidFill>
                  <a:srgbClr val="4D4F5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 </a:t>
            </a:r>
            <a:endParaRPr lang="en-GB" sz="800" b="1" noProof="1" smtClean="0">
              <a:solidFill>
                <a:srgbClr val="4D4F5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4247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6" descr="PPT_Header01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" y="5"/>
            <a:ext cx="7880351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5" descr="PPT_Header0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6" descr="PPT_Header01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"/>
            <a:ext cx="70104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1267" y="1673225"/>
            <a:ext cx="10204451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0470" y="126669"/>
            <a:ext cx="8140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08" y="6465066"/>
            <a:ext cx="1447800" cy="37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6874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" y="1562688"/>
            <a:ext cx="12191996" cy="5295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" t="7902" r="3485" b="7407"/>
          <a:stretch/>
        </p:blipFill>
        <p:spPr>
          <a:xfrm>
            <a:off x="4" y="-26400"/>
            <a:ext cx="3209484" cy="1574800"/>
          </a:xfrm>
          <a:prstGeom prst="rect">
            <a:avLst/>
          </a:prstGeom>
        </p:spPr>
      </p:pic>
      <p:sp>
        <p:nvSpPr>
          <p:cNvPr id="5123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37066" y="3320712"/>
            <a:ext cx="5350934" cy="3110568"/>
          </a:xfrm>
        </p:spPr>
        <p:txBody>
          <a:bodyPr/>
          <a:lstStyle/>
          <a:p>
            <a:pPr marL="0" indent="0" eaLnBrk="1" hangingPunct="1"/>
            <a:r>
              <a:rPr lang="en-GB" altLang="x-none" sz="2400" dirty="0" smtClean="0">
                <a:solidFill>
                  <a:schemeClr val="accent1"/>
                </a:solidFill>
              </a:rPr>
              <a:t>MAJIS team meeting</a:t>
            </a:r>
            <a:endParaRPr lang="en-GB" altLang="x-none" sz="2400" dirty="0">
              <a:solidFill>
                <a:schemeClr val="accent1"/>
              </a:solidFill>
            </a:endParaRPr>
          </a:p>
          <a:p>
            <a:pPr marL="0" indent="0" eaLnBrk="1" hangingPunct="1"/>
            <a:r>
              <a:rPr lang="en-GB" altLang="x-none" sz="2400" dirty="0" smtClean="0">
                <a:solidFill>
                  <a:schemeClr val="accent1"/>
                </a:solidFill>
              </a:rPr>
              <a:t>9 October 2019</a:t>
            </a:r>
          </a:p>
          <a:p>
            <a:pPr marL="0" indent="0" eaLnBrk="1" hangingPunct="1"/>
            <a:endParaRPr lang="en-GB" altLang="x-none" sz="2400" dirty="0" smtClean="0">
              <a:solidFill>
                <a:schemeClr val="accent1"/>
              </a:solidFill>
            </a:endParaRPr>
          </a:p>
          <a:p>
            <a:pPr marL="0" indent="0" eaLnBrk="1" hangingPunct="1"/>
            <a:r>
              <a:rPr lang="en-GB" altLang="x-none" sz="2400" dirty="0" smtClean="0">
                <a:solidFill>
                  <a:schemeClr val="accent1"/>
                </a:solidFill>
              </a:rPr>
              <a:t>Olivier Witasse</a:t>
            </a:r>
          </a:p>
          <a:p>
            <a:pPr marL="0" indent="0" eaLnBrk="1" hangingPunct="1"/>
            <a:r>
              <a:rPr lang="en-GB" altLang="x-none" sz="2400" dirty="0" smtClean="0">
                <a:solidFill>
                  <a:schemeClr val="accent1"/>
                </a:solidFill>
              </a:rPr>
              <a:t>Project Scientist</a:t>
            </a:r>
            <a:endParaRPr lang="en-GB" altLang="x-none" sz="2200" dirty="0">
              <a:solidFill>
                <a:schemeClr val="accent1"/>
              </a:solidFill>
            </a:endParaRPr>
          </a:p>
        </p:txBody>
      </p:sp>
      <p:sp>
        <p:nvSpPr>
          <p:cNvPr id="512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37066" y="1813824"/>
            <a:ext cx="11802534" cy="1574800"/>
          </a:xfrm>
        </p:spPr>
        <p:txBody>
          <a:bodyPr/>
          <a:lstStyle/>
          <a:p>
            <a:pPr eaLnBrk="1" hangingPunct="1"/>
            <a:r>
              <a:rPr lang="en-GB" altLang="x-none" sz="4000" dirty="0" smtClean="0">
                <a:solidFill>
                  <a:schemeClr val="accent1"/>
                </a:solidFill>
              </a:rPr>
              <a:t>The JUICE </a:t>
            </a:r>
            <a:r>
              <a:rPr lang="en-GB" altLang="x-none" sz="4000" dirty="0">
                <a:solidFill>
                  <a:schemeClr val="accent1"/>
                </a:solidFill>
              </a:rPr>
              <a:t>t</a:t>
            </a:r>
            <a:r>
              <a:rPr lang="en-GB" altLang="x-none" sz="4000" dirty="0" smtClean="0">
                <a:solidFill>
                  <a:schemeClr val="accent1"/>
                </a:solidFill>
              </a:rPr>
              <a:t>our</a:t>
            </a:r>
            <a:endParaRPr lang="it-IT" altLang="x-none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82" y="3054157"/>
            <a:ext cx="6761018" cy="3818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65" y="397193"/>
            <a:ext cx="8266722" cy="862012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Overall constraints (0)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1474" y="2475865"/>
            <a:ext cx="6266926" cy="2807335"/>
          </a:xfrm>
        </p:spPr>
        <p:txBody>
          <a:bodyPr/>
          <a:lstStyle/>
          <a:p>
            <a:pPr marL="457200" indent="-457200">
              <a:buClr>
                <a:srgbClr val="0070C0"/>
              </a:buClr>
              <a:buAutoNum type="arabicPeriod"/>
            </a:pPr>
            <a:r>
              <a:rPr lang="en-GB" sz="2800" dirty="0" smtClean="0">
                <a:solidFill>
                  <a:srgbClr val="0070C0"/>
                </a:solidFill>
              </a:rPr>
              <a:t>Downlink capability </a:t>
            </a:r>
          </a:p>
          <a:p>
            <a:pPr marL="457200" indent="-457200">
              <a:buClr>
                <a:srgbClr val="0070C0"/>
              </a:buClr>
              <a:buAutoNum type="arabicPeriod"/>
            </a:pPr>
            <a:r>
              <a:rPr lang="en-GB" sz="2800" dirty="0" smtClean="0">
                <a:solidFill>
                  <a:srgbClr val="0070C0"/>
                </a:solidFill>
              </a:rPr>
              <a:t>Power/energy</a:t>
            </a:r>
          </a:p>
          <a:p>
            <a:pPr marL="457200" indent="-457200">
              <a:buClr>
                <a:srgbClr val="0070C0"/>
              </a:buClr>
              <a:buAutoNum type="arabicPeriod"/>
            </a:pPr>
            <a:r>
              <a:rPr lang="en-GB" sz="2800" dirty="0" smtClean="0">
                <a:solidFill>
                  <a:srgbClr val="0070C0"/>
                </a:solidFill>
              </a:rPr>
              <a:t>Pointing capabilities</a:t>
            </a:r>
          </a:p>
          <a:p>
            <a:pPr marL="457200" indent="-457200">
              <a:buClr>
                <a:srgbClr val="0070C0"/>
              </a:buClr>
              <a:buAutoNum type="arabicPeriod"/>
            </a:pPr>
            <a:r>
              <a:rPr lang="en-GB" sz="2800" dirty="0" smtClean="0">
                <a:solidFill>
                  <a:srgbClr val="0070C0"/>
                </a:solidFill>
              </a:rPr>
              <a:t>Flight dynamics slots</a:t>
            </a:r>
          </a:p>
          <a:p>
            <a:pPr marL="457200" indent="-457200">
              <a:buClr>
                <a:srgbClr val="0070C0"/>
              </a:buClr>
              <a:buAutoNum type="arabicPeriod"/>
            </a:pPr>
            <a:r>
              <a:rPr lang="en-GB" sz="2800" dirty="0" smtClean="0">
                <a:solidFill>
                  <a:srgbClr val="0070C0"/>
                </a:solidFill>
              </a:rPr>
              <a:t>EMC</a:t>
            </a:r>
          </a:p>
        </p:txBody>
      </p:sp>
    </p:spTree>
    <p:extLst>
      <p:ext uri="{BB962C8B-B14F-4D97-AF65-F5344CB8AC3E}">
        <p14:creationId xmlns:p14="http://schemas.microsoft.com/office/powerpoint/2010/main" val="1030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65" y="397193"/>
            <a:ext cx="8266722" cy="862012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Overall constraints (1)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14" y="1571624"/>
            <a:ext cx="11824446" cy="5001895"/>
          </a:xfrm>
        </p:spPr>
        <p:txBody>
          <a:bodyPr/>
          <a:lstStyle/>
          <a:p>
            <a:pPr marL="457200" indent="-457200">
              <a:buClr>
                <a:srgbClr val="00549F"/>
              </a:buClr>
              <a:buAutoNum type="arabicPeriod"/>
            </a:pPr>
            <a:r>
              <a:rPr lang="en-GB" dirty="0" smtClean="0">
                <a:solidFill>
                  <a:srgbClr val="0070C0"/>
                </a:solidFill>
              </a:rPr>
              <a:t>Downlink </a:t>
            </a:r>
          </a:p>
          <a:p>
            <a:pPr marL="1545520" lvl="1" indent="-4572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70C0"/>
                </a:solidFill>
              </a:rPr>
              <a:t>C</a:t>
            </a:r>
            <a:r>
              <a:rPr lang="en-GB" dirty="0" smtClean="0">
                <a:solidFill>
                  <a:srgbClr val="0070C0"/>
                </a:solidFill>
              </a:rPr>
              <a:t>apability </a:t>
            </a:r>
            <a:r>
              <a:rPr lang="en-GB" dirty="0">
                <a:solidFill>
                  <a:srgbClr val="0070C0"/>
                </a:solidFill>
              </a:rPr>
              <a:t>(2.3 Gb/day</a:t>
            </a:r>
            <a:r>
              <a:rPr lang="en-GB" dirty="0" smtClean="0">
                <a:solidFill>
                  <a:srgbClr val="0070C0"/>
                </a:solidFill>
              </a:rPr>
              <a:t>) </a:t>
            </a:r>
            <a:r>
              <a:rPr lang="en-GB" dirty="0">
                <a:solidFill>
                  <a:srgbClr val="0070C0"/>
                </a:solidFill>
              </a:rPr>
              <a:t>exceeds the requirements </a:t>
            </a:r>
            <a:r>
              <a:rPr lang="en-GB" dirty="0" smtClean="0">
                <a:solidFill>
                  <a:srgbClr val="0070C0"/>
                </a:solidFill>
              </a:rPr>
              <a:t>(1.4 </a:t>
            </a:r>
            <a:r>
              <a:rPr lang="en-GB" dirty="0">
                <a:solidFill>
                  <a:srgbClr val="0070C0"/>
                </a:solidFill>
              </a:rPr>
              <a:t>Gb/day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</a:p>
          <a:p>
            <a:pPr marL="1545520" lvl="1" indent="-4572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70C0"/>
                </a:solidFill>
              </a:rPr>
              <a:t>Real downlink capability known in flight</a:t>
            </a:r>
          </a:p>
          <a:p>
            <a:pPr marL="1545520" lvl="1" indent="-4572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70C0"/>
                </a:solidFill>
              </a:rPr>
              <a:t>Support of NASA deep space network for 2 months around the Europa phase </a:t>
            </a:r>
            <a:r>
              <a:rPr lang="en-GB" dirty="0" smtClean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en-GB" dirty="0" smtClean="0">
              <a:solidFill>
                <a:srgbClr val="0070C0"/>
              </a:solidFill>
            </a:endParaRPr>
          </a:p>
          <a:p>
            <a:pPr marL="1545520" lvl="1" indent="-4572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70C0"/>
                </a:solidFill>
              </a:rPr>
              <a:t>But of course we always need more!</a:t>
            </a:r>
          </a:p>
          <a:p>
            <a:pPr marL="1545520" lvl="1" indent="-4572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70C0"/>
                </a:solidFill>
              </a:rPr>
              <a:t>A</a:t>
            </a:r>
            <a:r>
              <a:rPr lang="en-GB" dirty="0" smtClean="0">
                <a:solidFill>
                  <a:srgbClr val="0070C0"/>
                </a:solidFill>
              </a:rPr>
              <a:t>ccelerometer </a:t>
            </a:r>
            <a:r>
              <a:rPr lang="en-GB" dirty="0" smtClean="0">
                <a:solidFill>
                  <a:srgbClr val="0070C0"/>
                </a:solidFill>
              </a:rPr>
              <a:t>and </a:t>
            </a:r>
            <a:r>
              <a:rPr lang="en-GB" dirty="0" err="1" smtClean="0">
                <a:solidFill>
                  <a:srgbClr val="0070C0"/>
                </a:solidFill>
              </a:rPr>
              <a:t>Navcam</a:t>
            </a:r>
            <a:r>
              <a:rPr lang="en-GB" dirty="0" smtClean="0">
                <a:solidFill>
                  <a:srgbClr val="0070C0"/>
                </a:solidFill>
              </a:rPr>
              <a:t> data to take into account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2. Power/energy for </a:t>
            </a:r>
            <a:r>
              <a:rPr lang="en-GB" dirty="0">
                <a:solidFill>
                  <a:srgbClr val="0070C0"/>
                </a:solidFill>
              </a:rPr>
              <a:t>supporting the payload operations </a:t>
            </a:r>
            <a:endParaRPr lang="en-GB" dirty="0" smtClean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70C0"/>
                </a:solidFill>
              </a:rPr>
              <a:t>S/C CDR outcome: sufficient </a:t>
            </a:r>
            <a:r>
              <a:rPr lang="en-GB" dirty="0">
                <a:solidFill>
                  <a:srgbClr val="0070C0"/>
                </a:solidFill>
              </a:rPr>
              <a:t>with margins in the sizing case of the Europa </a:t>
            </a:r>
            <a:r>
              <a:rPr lang="en-GB" dirty="0" smtClean="0">
                <a:solidFill>
                  <a:srgbClr val="0070C0"/>
                </a:solidFill>
              </a:rPr>
              <a:t>flybys; margins </a:t>
            </a:r>
            <a:r>
              <a:rPr lang="en-GB" dirty="0">
                <a:solidFill>
                  <a:srgbClr val="0070C0"/>
                </a:solidFill>
              </a:rPr>
              <a:t>are reduced at the end of the </a:t>
            </a:r>
            <a:r>
              <a:rPr lang="en-GB" dirty="0" smtClean="0">
                <a:solidFill>
                  <a:srgbClr val="0070C0"/>
                </a:solidFill>
              </a:rPr>
              <a:t>mission.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70C0"/>
                </a:solidFill>
              </a:rPr>
              <a:t>T</a:t>
            </a:r>
            <a:r>
              <a:rPr lang="en-GB" dirty="0" smtClean="0">
                <a:solidFill>
                  <a:srgbClr val="0070C0"/>
                </a:solidFill>
              </a:rPr>
              <a:t>otal </a:t>
            </a:r>
            <a:r>
              <a:rPr lang="en-GB" dirty="0">
                <a:solidFill>
                  <a:srgbClr val="0070C0"/>
                </a:solidFill>
              </a:rPr>
              <a:t>power consumption for the instruments has </a:t>
            </a:r>
            <a:r>
              <a:rPr lang="en-GB" dirty="0" smtClean="0">
                <a:solidFill>
                  <a:srgbClr val="0070C0"/>
                </a:solidFill>
              </a:rPr>
              <a:t>increased by ~40 </a:t>
            </a:r>
            <a:r>
              <a:rPr lang="en-GB" dirty="0">
                <a:solidFill>
                  <a:srgbClr val="0070C0"/>
                </a:solidFill>
              </a:rPr>
              <a:t>W from SRR to CDR </a:t>
            </a:r>
            <a:r>
              <a:rPr lang="en-GB" dirty="0" smtClean="0">
                <a:solidFill>
                  <a:srgbClr val="0070C0"/>
                </a:solidFill>
              </a:rPr>
              <a:t>reviews </a:t>
            </a:r>
            <a:r>
              <a:rPr lang="en-GB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GB" dirty="0" smtClean="0">
                <a:solidFill>
                  <a:srgbClr val="0070C0"/>
                </a:solidFill>
              </a:rPr>
              <a:t>impact </a:t>
            </a:r>
            <a:r>
              <a:rPr lang="en-GB" dirty="0">
                <a:solidFill>
                  <a:srgbClr val="0070C0"/>
                </a:solidFill>
              </a:rPr>
              <a:t>on the science operational timeline</a:t>
            </a:r>
            <a:r>
              <a:rPr lang="en-GB" dirty="0" smtClean="0">
                <a:solidFill>
                  <a:srgbClr val="0070C0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70C0"/>
                </a:solidFill>
              </a:rPr>
              <a:t>Accelerometer power to take into account…</a:t>
            </a:r>
          </a:p>
          <a:p>
            <a:pPr marL="0" indent="0">
              <a:buNone/>
            </a:pPr>
            <a:endParaRPr lang="en-GB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65" y="397193"/>
            <a:ext cx="8266722" cy="862012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Overall constraints (2)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54" y="1673225"/>
            <a:ext cx="11824446" cy="4318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3. Pointing </a:t>
            </a:r>
            <a:r>
              <a:rPr lang="en-GB" dirty="0">
                <a:solidFill>
                  <a:srgbClr val="0070C0"/>
                </a:solidFill>
              </a:rPr>
              <a:t>and navigation: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70C0"/>
                </a:solidFill>
              </a:rPr>
              <a:t>Overall ok.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70C0"/>
                </a:solidFill>
              </a:rPr>
              <a:t>One non-conformance during the Ganymede 500 km circular orbit has an impact on a JANUS </a:t>
            </a:r>
            <a:r>
              <a:rPr lang="en-GB" dirty="0" smtClean="0">
                <a:solidFill>
                  <a:srgbClr val="0070C0"/>
                </a:solidFill>
              </a:rPr>
              <a:t>science </a:t>
            </a:r>
            <a:r>
              <a:rPr lang="en-GB" dirty="0">
                <a:solidFill>
                  <a:srgbClr val="0070C0"/>
                </a:solidFill>
              </a:rPr>
              <a:t>objective: the determination of Ganymede’s surface relative rotational position</a:t>
            </a:r>
            <a:r>
              <a:rPr lang="en-GB" dirty="0" smtClean="0">
                <a:solidFill>
                  <a:srgbClr val="0070C0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70C0"/>
                </a:solidFill>
              </a:rPr>
              <a:t>Navigation </a:t>
            </a:r>
            <a:r>
              <a:rPr lang="en-GB" dirty="0" smtClean="0">
                <a:solidFill>
                  <a:srgbClr val="0070C0"/>
                </a:solidFill>
              </a:rPr>
              <a:t>Non-conformances: orbit </a:t>
            </a:r>
            <a:r>
              <a:rPr lang="en-GB" dirty="0">
                <a:solidFill>
                  <a:srgbClr val="0070C0"/>
                </a:solidFill>
              </a:rPr>
              <a:t>prediction errors (AGE) at 95% confidence go up to 50 km and reconstruction (AGKE) errors up to 100 </a:t>
            </a:r>
            <a:r>
              <a:rPr lang="en-GB" dirty="0" smtClean="0">
                <a:solidFill>
                  <a:srgbClr val="0070C0"/>
                </a:solidFill>
              </a:rPr>
              <a:t>m </a:t>
            </a:r>
            <a:r>
              <a:rPr lang="en-GB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impact on MAJIS and on other instruments. Project/industry is working on that.</a:t>
            </a:r>
            <a:endParaRPr lang="en-GB" dirty="0" smtClean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70C0"/>
                </a:solidFill>
              </a:rPr>
              <a:t>Calibrations that require special pointing (e.g. PEP rolls before flybys, </a:t>
            </a:r>
            <a:r>
              <a:rPr lang="en-GB" dirty="0">
                <a:solidFill>
                  <a:srgbClr val="0070C0"/>
                </a:solidFill>
              </a:rPr>
              <a:t>J-MAG rolls, etc…)</a:t>
            </a:r>
            <a:r>
              <a:rPr lang="en-GB" dirty="0" smtClean="0">
                <a:solidFill>
                  <a:srgbClr val="0070C0"/>
                </a:solidFill>
              </a:rPr>
              <a:t> to </a:t>
            </a:r>
            <a:r>
              <a:rPr lang="en-GB" dirty="0">
                <a:solidFill>
                  <a:srgbClr val="0070C0"/>
                </a:solidFill>
              </a:rPr>
              <a:t>take into </a:t>
            </a:r>
            <a:r>
              <a:rPr lang="en-GB" dirty="0" smtClean="0">
                <a:solidFill>
                  <a:srgbClr val="0070C0"/>
                </a:solidFill>
              </a:rPr>
              <a:t>account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70C0"/>
                </a:solidFill>
              </a:rPr>
              <a:t>Slew/tranquilisation times to take into account  </a:t>
            </a:r>
            <a:endParaRPr lang="en-GB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70C0"/>
                </a:solidFill>
              </a:rPr>
              <a:t>Micro-vibrations (</a:t>
            </a:r>
            <a:r>
              <a:rPr lang="en-GB" dirty="0">
                <a:solidFill>
                  <a:srgbClr val="0070C0"/>
                </a:solidFill>
              </a:rPr>
              <a:t>SWI </a:t>
            </a:r>
            <a:r>
              <a:rPr lang="en-GB" dirty="0" smtClean="0">
                <a:solidFill>
                  <a:srgbClr val="0070C0"/>
                </a:solidFill>
              </a:rPr>
              <a:t>TBD) 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65" y="397193"/>
            <a:ext cx="8266722" cy="862012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Overall constraints (3)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54" y="1673225"/>
            <a:ext cx="11824446" cy="4318000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4. Flight Dynamics slots (special segment)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err="1" smtClean="0">
                <a:solidFill>
                  <a:srgbClr val="0070C0"/>
                </a:solidFill>
              </a:rPr>
              <a:t>Weel</a:t>
            </a:r>
            <a:r>
              <a:rPr lang="en-GB" dirty="0" smtClean="0">
                <a:solidFill>
                  <a:srgbClr val="0070C0"/>
                </a:solidFill>
              </a:rPr>
              <a:t>-off-loading: once per day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err="1" smtClean="0">
                <a:solidFill>
                  <a:srgbClr val="0070C0"/>
                </a:solidFill>
              </a:rPr>
              <a:t>Maneuvres</a:t>
            </a:r>
            <a:r>
              <a:rPr lang="en-GB" dirty="0" smtClean="0">
                <a:solidFill>
                  <a:srgbClr val="0070C0"/>
                </a:solidFill>
              </a:rPr>
              <a:t> (</a:t>
            </a:r>
            <a:r>
              <a:rPr lang="en-GB" dirty="0" err="1" smtClean="0">
                <a:solidFill>
                  <a:srgbClr val="0070C0"/>
                </a:solidFill>
              </a:rPr>
              <a:t>e.g</a:t>
            </a:r>
            <a:r>
              <a:rPr lang="en-GB" dirty="0" smtClean="0">
                <a:solidFill>
                  <a:srgbClr val="0070C0"/>
                </a:solidFill>
              </a:rPr>
              <a:t> JOI, GOI, etc..)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70C0"/>
                </a:solidFill>
              </a:rPr>
              <a:t>N</a:t>
            </a:r>
            <a:r>
              <a:rPr lang="en-GB" dirty="0" smtClean="0">
                <a:solidFill>
                  <a:srgbClr val="0070C0"/>
                </a:solidFill>
              </a:rPr>
              <a:t>avigation and ephemerides slots (use of the NAVCAM)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5. EMC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70C0"/>
                </a:solidFill>
              </a:rPr>
              <a:t>Instrument-instrument </a:t>
            </a:r>
            <a:r>
              <a:rPr lang="en-GB" dirty="0">
                <a:solidFill>
                  <a:srgbClr val="0070C0"/>
                </a:solidFill>
              </a:rPr>
              <a:t>disturbances </a:t>
            </a:r>
            <a:r>
              <a:rPr lang="en-GB" dirty="0" smtClean="0">
                <a:solidFill>
                  <a:srgbClr val="0070C0"/>
                </a:solidFill>
              </a:rPr>
              <a:t>may/will </a:t>
            </a:r>
            <a:r>
              <a:rPr lang="en-GB" dirty="0">
                <a:solidFill>
                  <a:srgbClr val="0070C0"/>
                </a:solidFill>
              </a:rPr>
              <a:t>impact the science operation </a:t>
            </a:r>
            <a:r>
              <a:rPr lang="en-GB" dirty="0" smtClean="0">
                <a:solidFill>
                  <a:srgbClr val="0070C0"/>
                </a:solidFill>
              </a:rPr>
              <a:t>timeline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70C0"/>
                </a:solidFill>
              </a:rPr>
              <a:t>RPWI-RIME </a:t>
            </a:r>
            <a:r>
              <a:rPr lang="en-GB" dirty="0" smtClean="0">
                <a:solidFill>
                  <a:srgbClr val="0070C0"/>
                </a:solidFill>
              </a:rPr>
              <a:t>TBC</a:t>
            </a:r>
            <a:endParaRPr lang="en-GB" dirty="0" smtClean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70C0"/>
                </a:solidFill>
              </a:rPr>
              <a:t>RPWI-GALA </a:t>
            </a:r>
            <a:r>
              <a:rPr lang="en-GB" dirty="0" smtClean="0">
                <a:solidFill>
                  <a:srgbClr val="0070C0"/>
                </a:solidFill>
              </a:rPr>
              <a:t>TBC</a:t>
            </a:r>
            <a:endParaRPr lang="en-GB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65" y="397193"/>
            <a:ext cx="8266722" cy="862012"/>
          </a:xfrm>
        </p:spPr>
        <p:txBody>
          <a:bodyPr/>
          <a:lstStyle/>
          <a:p>
            <a:r>
              <a:rPr lang="en-GB" dirty="0" smtClean="0"/>
              <a:t>Messages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3668346" y="1660842"/>
            <a:ext cx="2245360" cy="172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Instrument team meetings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3668346" y="3515360"/>
            <a:ext cx="2245360" cy="172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Working groups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3790266" y="5512435"/>
            <a:ext cx="1848534" cy="116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SWT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94640" y="3469322"/>
            <a:ext cx="2682240" cy="1737360"/>
          </a:xfrm>
          <a:prstGeom prst="ellipse">
            <a:avLst/>
          </a:prstGeom>
          <a:solidFill>
            <a:srgbClr val="D01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Discussions</a:t>
            </a:r>
          </a:p>
          <a:p>
            <a:pPr algn="ctr"/>
            <a:r>
              <a:rPr lang="en-GB" dirty="0" smtClean="0"/>
              <a:t>are important</a:t>
            </a:r>
          </a:p>
          <a:p>
            <a:pPr algn="ctr"/>
            <a:r>
              <a:rPr lang="en-GB" dirty="0" smtClean="0"/>
              <a:t>At different levels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763520" y="2854960"/>
            <a:ext cx="751840" cy="660400"/>
          </a:xfrm>
          <a:prstGeom prst="straightConnector1">
            <a:avLst/>
          </a:prstGeom>
          <a:ln w="53975">
            <a:solidFill>
              <a:srgbClr val="D010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38426" y="4361021"/>
            <a:ext cx="548054" cy="17939"/>
          </a:xfrm>
          <a:prstGeom prst="straightConnector1">
            <a:avLst/>
          </a:prstGeom>
          <a:ln w="53975">
            <a:solidFill>
              <a:srgbClr val="D010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63520" y="5167550"/>
            <a:ext cx="822960" cy="796370"/>
          </a:xfrm>
          <a:prstGeom prst="straightConnector1">
            <a:avLst/>
          </a:prstGeom>
          <a:ln w="53975">
            <a:solidFill>
              <a:srgbClr val="D010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929120" y="1994931"/>
            <a:ext cx="2854960" cy="1854518"/>
          </a:xfrm>
          <a:prstGeom prst="ellipse">
            <a:avLst/>
          </a:prstGeom>
          <a:solidFill>
            <a:srgbClr val="D01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Goal is to </a:t>
            </a:r>
            <a:r>
              <a:rPr lang="en-GB" u="sng" dirty="0" smtClean="0"/>
              <a:t>optimise</a:t>
            </a:r>
            <a:r>
              <a:rPr lang="en-GB" dirty="0" smtClean="0"/>
              <a:t> as much as we can, and this takes time</a:t>
            </a:r>
          </a:p>
        </p:txBody>
      </p:sp>
      <p:sp>
        <p:nvSpPr>
          <p:cNvPr id="18" name="Oval 17"/>
          <p:cNvSpPr/>
          <p:nvPr/>
        </p:nvSpPr>
        <p:spPr>
          <a:xfrm>
            <a:off x="7101840" y="4699000"/>
            <a:ext cx="2682240" cy="1626869"/>
          </a:xfrm>
          <a:prstGeom prst="ellipse">
            <a:avLst/>
          </a:prstGeom>
          <a:solidFill>
            <a:srgbClr val="D010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may have to compromise from time to time</a:t>
            </a:r>
          </a:p>
        </p:txBody>
      </p:sp>
    </p:spTree>
    <p:extLst>
      <p:ext uri="{BB962C8B-B14F-4D97-AF65-F5344CB8AC3E}">
        <p14:creationId xmlns:p14="http://schemas.microsoft.com/office/powerpoint/2010/main" val="120721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571804"/>
            <a:ext cx="12192000" cy="52861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4047" y="353398"/>
            <a:ext cx="6229297" cy="862012"/>
          </a:xfrm>
        </p:spPr>
        <p:txBody>
          <a:bodyPr/>
          <a:lstStyle/>
          <a:p>
            <a:r>
              <a:rPr lang="en-GB" dirty="0" smtClean="0"/>
              <a:t>Complex! But we will do it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" t="7902" r="3485" b="7407"/>
          <a:stretch/>
        </p:blipFill>
        <p:spPr>
          <a:xfrm>
            <a:off x="0" y="-2996"/>
            <a:ext cx="3209484" cy="157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42" y="1667599"/>
            <a:ext cx="8998231" cy="508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4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Jupiter tour?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5" y="1591687"/>
            <a:ext cx="7705087" cy="468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31469" y="4219833"/>
            <a:ext cx="2371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 Europa flybys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1468" y="3821027"/>
            <a:ext cx="360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11-15 Ganymede flybys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469" y="4631814"/>
            <a:ext cx="298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92D050"/>
                </a:solidFill>
              </a:rPr>
              <a:t>12-17 </a:t>
            </a:r>
            <a:r>
              <a:rPr lang="en-GB" b="1" dirty="0" err="1" smtClean="0">
                <a:solidFill>
                  <a:srgbClr val="92D050"/>
                </a:solidFill>
              </a:rPr>
              <a:t>Callisto</a:t>
            </a:r>
            <a:r>
              <a:rPr lang="en-GB" b="1" dirty="0" smtClean="0">
                <a:solidFill>
                  <a:srgbClr val="92D050"/>
                </a:solidFill>
              </a:rPr>
              <a:t> flybys</a:t>
            </a:r>
            <a:endParaRPr lang="en-GB" b="1" dirty="0">
              <a:solidFill>
                <a:srgbClr val="92D05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6197600"/>
            <a:ext cx="1107440" cy="66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Jupiter orbit insertion</a:t>
            </a:r>
            <a:endParaRPr lang="en-GB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6136640" y="6164322"/>
            <a:ext cx="1107440" cy="66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/>
              <a:t>Ganymedeorbit</a:t>
            </a:r>
            <a:r>
              <a:rPr lang="en-GB" sz="1200" dirty="0" smtClean="0"/>
              <a:t> insertion</a:t>
            </a:r>
            <a:endParaRPr lang="en-GB" sz="1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219200" y="1859280"/>
            <a:ext cx="4907280" cy="1016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72426" y="1928619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549F"/>
                </a:solidFill>
              </a:rPr>
              <a:t>Tour: ~ 2 years</a:t>
            </a:r>
            <a:endParaRPr lang="en-GB" b="1" dirty="0">
              <a:solidFill>
                <a:srgbClr val="00549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198136" y="1869440"/>
            <a:ext cx="1361440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26480" y="1932571"/>
            <a:ext cx="1680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549F"/>
                </a:solidFill>
              </a:rPr>
              <a:t>Ganymede</a:t>
            </a:r>
          </a:p>
          <a:p>
            <a:r>
              <a:rPr lang="en-GB" b="1" dirty="0" smtClean="0">
                <a:solidFill>
                  <a:srgbClr val="00549F"/>
                </a:solidFill>
              </a:rPr>
              <a:t>~ 9 months</a:t>
            </a:r>
            <a:endParaRPr lang="en-GB" b="1" dirty="0">
              <a:solidFill>
                <a:srgbClr val="00549F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279693" y="1750033"/>
            <a:ext cx="3569602" cy="2440326"/>
          </a:xfrm>
          <a:prstGeom prst="roundRect">
            <a:avLst/>
          </a:prstGeom>
          <a:solidFill>
            <a:srgbClr val="E372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smtClean="0"/>
              <a:t>Phases:</a:t>
            </a:r>
          </a:p>
          <a:p>
            <a:pPr algn="ctr"/>
            <a:endParaRPr lang="en-GB" dirty="0" smtClean="0"/>
          </a:p>
          <a:p>
            <a:r>
              <a:rPr lang="en-GB" dirty="0" smtClean="0"/>
              <a:t>1: Pre-JOI and 1</a:t>
            </a:r>
            <a:r>
              <a:rPr lang="en-GB" baseline="30000" dirty="0" smtClean="0"/>
              <a:t>st</a:t>
            </a:r>
            <a:r>
              <a:rPr lang="en-GB" dirty="0" smtClean="0"/>
              <a:t> orbit</a:t>
            </a:r>
          </a:p>
          <a:p>
            <a:r>
              <a:rPr lang="en-GB" dirty="0" smtClean="0"/>
              <a:t>2: Energy reduction</a:t>
            </a:r>
          </a:p>
          <a:p>
            <a:r>
              <a:rPr lang="en-GB" dirty="0" smtClean="0"/>
              <a:t>3: Europa flybys</a:t>
            </a:r>
          </a:p>
          <a:p>
            <a:r>
              <a:rPr lang="en-GB" dirty="0" smtClean="0"/>
              <a:t>4. High-latitude</a:t>
            </a:r>
          </a:p>
          <a:p>
            <a:r>
              <a:rPr lang="en-GB" dirty="0" smtClean="0"/>
              <a:t>5. Transfer to Ganymede</a:t>
            </a:r>
          </a:p>
          <a:p>
            <a:r>
              <a:rPr lang="en-GB" dirty="0" smtClean="0"/>
              <a:t>6. Ganymede orbital phase</a:t>
            </a:r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830385" y="2783267"/>
            <a:ext cx="386366" cy="396240"/>
          </a:xfrm>
          <a:prstGeom prst="ellipse">
            <a:avLst/>
          </a:prstGeom>
          <a:solidFill>
            <a:srgbClr val="E372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1734768" y="2783267"/>
            <a:ext cx="386366" cy="396240"/>
          </a:xfrm>
          <a:prstGeom prst="ellipse">
            <a:avLst/>
          </a:prstGeom>
          <a:solidFill>
            <a:srgbClr val="E372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2155775" y="2783267"/>
            <a:ext cx="386366" cy="396240"/>
          </a:xfrm>
          <a:prstGeom prst="ellipse">
            <a:avLst/>
          </a:prstGeom>
          <a:solidFill>
            <a:srgbClr val="E372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2997562" y="2783267"/>
            <a:ext cx="386366" cy="396240"/>
          </a:xfrm>
          <a:prstGeom prst="ellipse">
            <a:avLst/>
          </a:prstGeom>
          <a:solidFill>
            <a:srgbClr val="E372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4680663" y="2783267"/>
            <a:ext cx="386366" cy="396240"/>
          </a:xfrm>
          <a:prstGeom prst="ellipse">
            <a:avLst/>
          </a:prstGeom>
          <a:solidFill>
            <a:srgbClr val="E372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27" name="Oval 26"/>
          <p:cNvSpPr/>
          <p:nvPr/>
        </p:nvSpPr>
        <p:spPr>
          <a:xfrm>
            <a:off x="6497177" y="2783267"/>
            <a:ext cx="386366" cy="396240"/>
          </a:xfrm>
          <a:prstGeom prst="ellipse">
            <a:avLst/>
          </a:prstGeom>
          <a:solidFill>
            <a:srgbClr val="E372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28" name="Rounded Rectangle 27"/>
          <p:cNvSpPr/>
          <p:nvPr/>
        </p:nvSpPr>
        <p:spPr>
          <a:xfrm>
            <a:off x="8279692" y="4631814"/>
            <a:ext cx="3465267" cy="1188720"/>
          </a:xfrm>
          <a:prstGeom prst="roundRect">
            <a:avLst/>
          </a:prstGeom>
          <a:solidFill>
            <a:srgbClr val="0085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 minutes movie available on the ESA website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 trajectory files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3200" y="1617078"/>
            <a:ext cx="11836399" cy="4318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00549F"/>
                </a:solidFill>
              </a:rPr>
              <a:t>CREMA 3.0: 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549F"/>
                </a:solidFill>
              </a:rPr>
              <a:t>	</a:t>
            </a:r>
            <a:r>
              <a:rPr lang="en-GB" sz="1400" dirty="0" smtClean="0">
                <a:solidFill>
                  <a:srgbClr val="00549F"/>
                </a:solidFill>
                <a:sym typeface="Wingdings" panose="05000000000000000000" pitchFamily="2" charset="2"/>
              </a:rPr>
              <a:t> </a:t>
            </a:r>
            <a:r>
              <a:rPr lang="en-GB" sz="1400" dirty="0" smtClean="0">
                <a:solidFill>
                  <a:srgbClr val="00549F"/>
                </a:solidFill>
              </a:rPr>
              <a:t>Issued in October 2015 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549F"/>
                </a:solidFill>
              </a:rPr>
              <a:t>	</a:t>
            </a:r>
            <a:r>
              <a:rPr lang="en-GB" sz="1400" dirty="0" smtClean="0">
                <a:solidFill>
                  <a:srgbClr val="00549F"/>
                </a:solidFill>
                <a:sym typeface="Wingdings" panose="05000000000000000000" pitchFamily="2" charset="2"/>
              </a:rPr>
              <a:t> </a:t>
            </a:r>
            <a:r>
              <a:rPr lang="en-GB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U</a:t>
            </a:r>
            <a:r>
              <a:rPr lang="en-GB" sz="1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sed by all Working Groups for the segmentation</a:t>
            </a:r>
          </a:p>
          <a:p>
            <a:pPr marL="0" indent="0">
              <a:buNone/>
            </a:pPr>
            <a:endParaRPr lang="en-GB" sz="1400" dirty="0">
              <a:solidFill>
                <a:srgbClr val="00549F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rgbClr val="00549F"/>
                </a:solidFill>
              </a:rPr>
              <a:t>CREMA </a:t>
            </a:r>
            <a:r>
              <a:rPr lang="en-GB" sz="1400" dirty="0" smtClean="0">
                <a:solidFill>
                  <a:srgbClr val="00549F"/>
                </a:solidFill>
              </a:rPr>
              <a:t>3.1: </a:t>
            </a:r>
            <a:endParaRPr lang="en-GB" sz="1400" dirty="0">
              <a:solidFill>
                <a:srgbClr val="00549F"/>
              </a:solidFill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549F"/>
                </a:solidFill>
              </a:rPr>
              <a:t>	</a:t>
            </a:r>
            <a:r>
              <a:rPr lang="en-GB" sz="1400" dirty="0">
                <a:solidFill>
                  <a:srgbClr val="00549F"/>
                </a:solidFill>
                <a:sym typeface="Wingdings" panose="05000000000000000000" pitchFamily="2" charset="2"/>
              </a:rPr>
              <a:t> </a:t>
            </a:r>
            <a:r>
              <a:rPr lang="en-GB" sz="1400" dirty="0">
                <a:solidFill>
                  <a:srgbClr val="00549F"/>
                </a:solidFill>
              </a:rPr>
              <a:t>Issued in </a:t>
            </a:r>
            <a:r>
              <a:rPr lang="en-GB" sz="1400" dirty="0" smtClean="0">
                <a:solidFill>
                  <a:srgbClr val="00549F"/>
                </a:solidFill>
              </a:rPr>
              <a:t>September 2016, for PDR </a:t>
            </a:r>
            <a:endParaRPr lang="en-GB" sz="1400" dirty="0">
              <a:solidFill>
                <a:srgbClr val="00549F"/>
              </a:solidFill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00549F"/>
                </a:solidFill>
              </a:rPr>
              <a:t>	</a:t>
            </a:r>
            <a:r>
              <a:rPr lang="en-GB" sz="1400" dirty="0">
                <a:solidFill>
                  <a:srgbClr val="00549F"/>
                </a:solidFill>
                <a:sym typeface="Wingdings" panose="05000000000000000000" pitchFamily="2" charset="2"/>
              </a:rPr>
              <a:t> used </a:t>
            </a:r>
            <a:r>
              <a:rPr lang="en-GB" sz="1400" dirty="0" smtClean="0">
                <a:solidFill>
                  <a:srgbClr val="00549F"/>
                </a:solidFill>
                <a:sym typeface="Wingdings" panose="05000000000000000000" pitchFamily="2" charset="2"/>
              </a:rPr>
              <a:t>in some engineering scenarios</a:t>
            </a:r>
            <a:endParaRPr lang="en-GB" sz="1400" dirty="0">
              <a:solidFill>
                <a:srgbClr val="00549F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1400" dirty="0">
              <a:solidFill>
                <a:srgbClr val="00549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00549F"/>
                </a:solidFill>
              </a:rPr>
              <a:t>CREMA 3.2: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549F"/>
                </a:solidFill>
              </a:rPr>
              <a:t>	</a:t>
            </a:r>
            <a:r>
              <a:rPr lang="en-GB" sz="1400" dirty="0" smtClean="0">
                <a:solidFill>
                  <a:srgbClr val="00549F"/>
                </a:solidFill>
                <a:sym typeface="Wingdings" panose="05000000000000000000" pitchFamily="2" charset="2"/>
              </a:rPr>
              <a:t> Issued in April 2017, for the </a:t>
            </a:r>
            <a:r>
              <a:rPr lang="en-GB" sz="1400" dirty="0">
                <a:solidFill>
                  <a:srgbClr val="00549F"/>
                </a:solidFill>
                <a:sym typeface="Wingdings" panose="05000000000000000000" pitchFamily="2" charset="2"/>
              </a:rPr>
              <a:t>spacecraft </a:t>
            </a:r>
            <a:r>
              <a:rPr lang="en-GB" sz="1400" dirty="0" smtClean="0">
                <a:solidFill>
                  <a:srgbClr val="00549F"/>
                </a:solidFill>
                <a:sym typeface="Wingdings" panose="05000000000000000000" pitchFamily="2" charset="2"/>
              </a:rPr>
              <a:t>PDR board meeting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549F"/>
                </a:solidFill>
                <a:sym typeface="Wingdings" panose="05000000000000000000" pitchFamily="2" charset="2"/>
              </a:rPr>
              <a:t>	</a:t>
            </a:r>
            <a:r>
              <a:rPr lang="en-GB" sz="1400" dirty="0" smtClean="0">
                <a:solidFill>
                  <a:srgbClr val="00549F"/>
                </a:solidFill>
                <a:sym typeface="Wingdings" panose="05000000000000000000" pitchFamily="2" charset="2"/>
              </a:rPr>
              <a:t> Decrease of radiation dose, number of eclipses, better shadowing of Jupiter during the Europa flybys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549F"/>
                </a:solidFill>
                <a:sym typeface="Wingdings" panose="05000000000000000000" pitchFamily="2" charset="2"/>
              </a:rPr>
              <a:t>	</a:t>
            </a:r>
            <a:r>
              <a:rPr lang="en-GB" sz="1400" dirty="0" smtClean="0">
                <a:solidFill>
                  <a:srgbClr val="00549F"/>
                </a:solidFill>
                <a:sym typeface="Wingdings" panose="05000000000000000000" pitchFamily="2" charset="2"/>
              </a:rPr>
              <a:t> </a:t>
            </a:r>
            <a:r>
              <a:rPr lang="en-GB" sz="1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Current baseline for the project and industry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00549F"/>
                </a:solidFill>
                <a:sym typeface="Wingdings" panose="05000000000000000000" pitchFamily="2" charset="2"/>
              </a:rPr>
              <a:t>	</a:t>
            </a:r>
            <a:r>
              <a:rPr lang="en-GB" sz="1400" dirty="0" smtClean="0">
                <a:solidFill>
                  <a:srgbClr val="00549F"/>
                </a:solidFill>
                <a:sym typeface="Wingdings" panose="05000000000000000000" pitchFamily="2" charset="2"/>
              </a:rPr>
              <a:t> Can be used by the SWT for specific scientific analysis</a:t>
            </a:r>
            <a:endParaRPr lang="en-GB" sz="1400" dirty="0" smtClean="0">
              <a:solidFill>
                <a:srgbClr val="00549F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rgbClr val="00549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00549F"/>
                </a:solidFill>
              </a:rPr>
              <a:t>CREMA 4:0 (4.1 now, small updates in </a:t>
            </a:r>
            <a:r>
              <a:rPr lang="en-GB" sz="1400" dirty="0" err="1" smtClean="0">
                <a:solidFill>
                  <a:srgbClr val="00549F"/>
                </a:solidFill>
              </a:rPr>
              <a:t>deltaV</a:t>
            </a:r>
            <a:r>
              <a:rPr lang="en-GB" sz="1400" dirty="0" smtClean="0">
                <a:solidFill>
                  <a:srgbClr val="00549F"/>
                </a:solidFill>
              </a:rPr>
              <a:t> analysis):</a:t>
            </a:r>
          </a:p>
          <a:p>
            <a:pPr marL="994533" lvl="1" indent="0">
              <a:buNone/>
            </a:pPr>
            <a:r>
              <a:rPr lang="en-GB" sz="1400" dirty="0" smtClean="0">
                <a:solidFill>
                  <a:srgbClr val="00549F"/>
                </a:solidFill>
                <a:sym typeface="Wingdings" panose="05000000000000000000" pitchFamily="2" charset="2"/>
              </a:rPr>
              <a:t> Issued in May 2018, for the preparation of the spacecraft CDR</a:t>
            </a:r>
          </a:p>
          <a:p>
            <a:pPr marL="994533" lvl="1" indent="0">
              <a:buNone/>
            </a:pPr>
            <a:r>
              <a:rPr lang="en-GB" sz="1400" dirty="0" smtClean="0">
                <a:solidFill>
                  <a:srgbClr val="00549F"/>
                </a:solidFill>
                <a:sym typeface="Wingdings" panose="05000000000000000000" pitchFamily="2" charset="2"/>
              </a:rPr>
              <a:t> Main update is the new tour for a </a:t>
            </a:r>
            <a:r>
              <a:rPr lang="en-GB" sz="1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back-up launch in 2023</a:t>
            </a:r>
            <a:r>
              <a:rPr lang="en-GB" sz="1400" dirty="0" smtClean="0">
                <a:solidFill>
                  <a:srgbClr val="00549F"/>
                </a:solidFill>
                <a:sym typeface="Wingdings" panose="05000000000000000000" pitchFamily="2" charset="2"/>
              </a:rPr>
              <a:t>.</a:t>
            </a:r>
            <a:endParaRPr lang="en-GB" sz="1400" dirty="0">
              <a:solidFill>
                <a:srgbClr val="0054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37" y="306388"/>
            <a:ext cx="8266722" cy="862012"/>
          </a:xfrm>
        </p:spPr>
        <p:txBody>
          <a:bodyPr/>
          <a:lstStyle/>
          <a:p>
            <a:r>
              <a:rPr lang="en-GB" dirty="0" smtClean="0"/>
              <a:t>JUICE science themes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536" y="1669649"/>
            <a:ext cx="5592447" cy="4692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861" y="1698225"/>
            <a:ext cx="3114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98DB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Emergence of habitable worlds around gas giants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0098DB"/>
              </a:solidFill>
              <a:effectLst/>
              <a:uLnTx/>
              <a:uFillTx/>
              <a:latin typeface="Verdana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5659" y="1698224"/>
            <a:ext cx="3114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98DB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The Jupiter system as an archetype for gas giants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0098DB"/>
              </a:solidFill>
              <a:effectLst/>
              <a:uLnTx/>
              <a:uFillTx/>
              <a:latin typeface="Verdana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861" y="3228976"/>
            <a:ext cx="2924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8DB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8DB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Ganymede as a planetary object and possible habitat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8DB"/>
              </a:buClr>
              <a:buSzTx/>
              <a:buFont typeface="Wingdings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98DB"/>
              </a:solidFill>
              <a:effectLst/>
              <a:uLnTx/>
              <a:uFillTx/>
              <a:latin typeface="Verdana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8DB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8DB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Europas’s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8DB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 recently active zones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8DB"/>
              </a:buClr>
              <a:buSzTx/>
              <a:buFont typeface="Wingdings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98DB"/>
              </a:solidFill>
              <a:effectLst/>
              <a:uLnTx/>
              <a:uFillTx/>
              <a:latin typeface="Verdana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8DB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8DB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Callisto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8DB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 as a remnant of the early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8DB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jovian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8DB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 system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98DB"/>
              </a:solidFill>
              <a:effectLst/>
              <a:uLnTx/>
              <a:uFillTx/>
              <a:latin typeface="Verdana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5659" y="3228976"/>
            <a:ext cx="3061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8DB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8DB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Jovian atmosphere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8DB"/>
              </a:buClr>
              <a:buSzTx/>
              <a:buFont typeface="Wingdings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98DB"/>
              </a:solidFill>
              <a:effectLst/>
              <a:uLnTx/>
              <a:uFillTx/>
              <a:latin typeface="Verdana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8DB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8DB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Jovian magnetosphere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8DB"/>
              </a:buClr>
              <a:buSzTx/>
              <a:buFont typeface="Wingdings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98DB"/>
              </a:solidFill>
              <a:effectLst/>
              <a:uLnTx/>
              <a:uFillTx/>
              <a:latin typeface="Verdana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8DB"/>
              </a:buClr>
              <a:buSzTx/>
              <a:buFont typeface="Wingdings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8DB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Jovian satellite and ring systems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98DB"/>
              </a:solidFill>
              <a:effectLst/>
              <a:uLnTx/>
              <a:uFillTx/>
              <a:latin typeface="Verdana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961" y="537436"/>
            <a:ext cx="8278204" cy="430887"/>
          </a:xfrm>
        </p:spPr>
        <p:txBody>
          <a:bodyPr/>
          <a:lstStyle/>
          <a:p>
            <a:r>
              <a:rPr lang="en-GB" dirty="0"/>
              <a:t>Level 0: Pie chart of the science </a:t>
            </a:r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11" y="1696720"/>
            <a:ext cx="5748601" cy="487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248400" y="1696720"/>
            <a:ext cx="5770880" cy="4785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Some </a:t>
            </a:r>
            <a:r>
              <a:rPr lang="en-GB" dirty="0" smtClean="0">
                <a:solidFill>
                  <a:srgbClr val="FFFF00"/>
                </a:solidFill>
              </a:rPr>
              <a:t>flexibility</a:t>
            </a:r>
            <a:r>
              <a:rPr lang="en-GB" dirty="0" smtClean="0"/>
              <a:t> </a:t>
            </a:r>
            <a:r>
              <a:rPr lang="en-GB" dirty="0" err="1"/>
              <a:t>wrt</a:t>
            </a:r>
            <a:r>
              <a:rPr lang="en-GB" dirty="0"/>
              <a:t> exact </a:t>
            </a:r>
            <a:r>
              <a:rPr lang="en-GB" dirty="0" smtClean="0"/>
              <a:t>% is needed because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>
                <a:sym typeface="Wingdings" panose="05000000000000000000" pitchFamily="2" charset="2"/>
              </a:rPr>
              <a:t>t</a:t>
            </a:r>
            <a:r>
              <a:rPr lang="en-GB" dirty="0" smtClean="0"/>
              <a:t>hese </a:t>
            </a:r>
            <a:r>
              <a:rPr lang="en-GB" dirty="0"/>
              <a:t>% </a:t>
            </a:r>
            <a:r>
              <a:rPr lang="en-GB" dirty="0" smtClean="0"/>
              <a:t>numbers are a help </a:t>
            </a:r>
            <a:r>
              <a:rPr lang="en-GB" dirty="0"/>
              <a:t>to balance the science </a:t>
            </a:r>
            <a:r>
              <a:rPr lang="en-GB" dirty="0" smtClean="0"/>
              <a:t>objectives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link budget may evolve </a:t>
            </a:r>
            <a:endParaRPr lang="en-GB" dirty="0" smtClean="0"/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trajectory will change (number of flybys will change etc</a:t>
            </a:r>
            <a:r>
              <a:rPr lang="en-GB" dirty="0" smtClean="0"/>
              <a:t>…)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SWT decision:</a:t>
            </a:r>
          </a:p>
          <a:p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smtClean="0">
                <a:sym typeface="Wingdings" panose="05000000000000000000" pitchFamily="2" charset="2"/>
              </a:rPr>
              <a:t>      </a:t>
            </a:r>
            <a:r>
              <a:rPr lang="en-GB" dirty="0" smtClean="0"/>
              <a:t>maintain </a:t>
            </a:r>
            <a:r>
              <a:rPr lang="en-GB" dirty="0"/>
              <a:t>the balance between </a:t>
            </a:r>
            <a:r>
              <a:rPr lang="en-GB" dirty="0" smtClean="0"/>
              <a:t>icy </a:t>
            </a:r>
            <a:r>
              <a:rPr lang="en-GB" dirty="0"/>
              <a:t>moons and Jupiter system: </a:t>
            </a:r>
            <a:r>
              <a:rPr lang="en-GB" dirty="0" smtClean="0"/>
              <a:t>55-45 ±</a:t>
            </a:r>
            <a:r>
              <a:rPr lang="en-GB" dirty="0"/>
              <a:t>1 </a:t>
            </a:r>
            <a:r>
              <a:rPr lang="en-GB" dirty="0" smtClean="0"/>
              <a:t>%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      </a:t>
            </a:r>
            <a:r>
              <a:rPr lang="en-GB" dirty="0" smtClean="0"/>
              <a:t> </a:t>
            </a:r>
            <a:r>
              <a:rPr lang="en-GB" dirty="0"/>
              <a:t>±2% variation around the nominal value for each </a:t>
            </a:r>
            <a:r>
              <a:rPr lang="en-GB" dirty="0" smtClean="0"/>
              <a:t>objective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99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segment?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366" t="1662" r="15722" b="10150"/>
          <a:stretch/>
        </p:blipFill>
        <p:spPr>
          <a:xfrm>
            <a:off x="156261" y="1676400"/>
            <a:ext cx="6762935" cy="47853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132320" y="1676400"/>
            <a:ext cx="4876800" cy="2804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 segment defines a clear scientific priority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One main target (a moon, Jupiter, etc…)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Drives the pointing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Secondary objectives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Power constraint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Total data volume allocation + data volume per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No overlapping segment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132320" y="4876800"/>
            <a:ext cx="4876800" cy="185928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chemeClr val="tx1"/>
                </a:solidFill>
              </a:rPr>
              <a:t>Example: Elara segment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Priority is Elara moon observation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Pointing </a:t>
            </a:r>
            <a:r>
              <a:rPr lang="en-GB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Elara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Xx Gb for remote sensing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tx1"/>
                </a:solidFill>
              </a:rPr>
              <a:t>Yy</a:t>
            </a:r>
            <a:r>
              <a:rPr lang="en-GB" sz="1600" dirty="0" smtClean="0">
                <a:solidFill>
                  <a:schemeClr val="tx1"/>
                </a:solidFill>
              </a:rPr>
              <a:t> Gb for in-situ payload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Power: </a:t>
            </a:r>
            <a:r>
              <a:rPr lang="en-GB" sz="1600" dirty="0" smtClean="0">
                <a:solidFill>
                  <a:schemeClr val="tx1"/>
                </a:solidFill>
              </a:rPr>
              <a:t>Energy/</a:t>
            </a:r>
            <a:r>
              <a:rPr lang="en-GB" sz="1600" dirty="0">
                <a:solidFill>
                  <a:schemeClr val="tx1"/>
                </a:solidFill>
              </a:rPr>
              <a:t>b</a:t>
            </a:r>
            <a:r>
              <a:rPr lang="en-GB" sz="1600" dirty="0" smtClean="0">
                <a:solidFill>
                  <a:schemeClr val="tx1"/>
                </a:solidFill>
              </a:rPr>
              <a:t>attery model</a:t>
            </a:r>
            <a:endParaRPr lang="en-GB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/>
          <p:cNvCxnSpPr/>
          <p:nvPr/>
        </p:nvCxnSpPr>
        <p:spPr>
          <a:xfrm>
            <a:off x="4843097" y="3430466"/>
            <a:ext cx="3352800" cy="4396"/>
          </a:xfrm>
          <a:prstGeom prst="line">
            <a:avLst/>
          </a:prstGeom>
          <a:ln w="920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48408" y="489545"/>
            <a:ext cx="6814038" cy="400110"/>
          </a:xfrm>
        </p:spPr>
        <p:txBody>
          <a:bodyPr/>
          <a:lstStyle/>
          <a:p>
            <a:pPr marL="316531" indent="-316531"/>
            <a:r>
              <a:rPr lang="en-US" altLang="en-US" sz="2000" dirty="0">
                <a:ea typeface="MS PGothic" charset="-128"/>
              </a:rPr>
              <a:t>Basic plan </a:t>
            </a:r>
            <a:r>
              <a:rPr lang="en-US" altLang="en-US" sz="2000" dirty="0" smtClean="0">
                <a:ea typeface="MS PGothic" charset="-128"/>
              </a:rPr>
              <a:t>for the level 0</a:t>
            </a:r>
            <a:endParaRPr lang="en-US" altLang="en-US" sz="2000" dirty="0">
              <a:ea typeface="MS PGothic" charset="-128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017477" y="3426070"/>
            <a:ext cx="977412" cy="10258"/>
          </a:xfrm>
          <a:prstGeom prst="line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34913" y="3426069"/>
            <a:ext cx="641838" cy="0"/>
          </a:xfrm>
          <a:prstGeom prst="line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"/>
          <a:srcRect l="22064" t="4053" r="26074" b="3282"/>
          <a:stretch/>
        </p:blipFill>
        <p:spPr>
          <a:xfrm>
            <a:off x="6012358" y="1799599"/>
            <a:ext cx="735141" cy="7310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2" name="Right Brace 71"/>
          <p:cNvSpPr/>
          <p:nvPr/>
        </p:nvSpPr>
        <p:spPr>
          <a:xfrm rot="5400000">
            <a:off x="6356839" y="3302978"/>
            <a:ext cx="397120" cy="3280997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282712" y="5177206"/>
            <a:ext cx="2767104" cy="11150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 err="1">
                <a:solidFill>
                  <a:srgbClr val="0093D5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Perijove</a:t>
            </a:r>
            <a:r>
              <a:rPr lang="en-GB" b="1" dirty="0">
                <a:solidFill>
                  <a:srgbClr val="0093D5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 ±50 hours</a:t>
            </a:r>
          </a:p>
          <a:p>
            <a:pPr>
              <a:defRPr/>
            </a:pPr>
            <a:endParaRPr lang="en-GB" sz="969" b="1" dirty="0">
              <a:solidFill>
                <a:srgbClr val="9C02C6"/>
              </a:solidFill>
              <a:latin typeface="Verdana" pitchFamily="34" charset="0"/>
              <a:ea typeface="MS PGothic" panose="020B0600070205080204" pitchFamily="34" charset="-128"/>
            </a:endParaRPr>
          </a:p>
          <a:p>
            <a:pPr>
              <a:defRPr/>
            </a:pPr>
            <a:r>
              <a:rPr lang="en-GB" sz="969" b="1" dirty="0">
                <a:solidFill>
                  <a:srgbClr val="9C02C6"/>
                </a:solidFill>
                <a:latin typeface="Verdana" pitchFamily="34" charset="0"/>
                <a:ea typeface="MS PGothic" panose="020B0600070205080204" pitchFamily="34" charset="-128"/>
              </a:rPr>
              <a:t>Downlink suspended only for a few </a:t>
            </a:r>
          </a:p>
          <a:p>
            <a:pPr>
              <a:defRPr/>
            </a:pPr>
            <a:r>
              <a:rPr lang="en-GB" sz="969" b="1" dirty="0">
                <a:solidFill>
                  <a:srgbClr val="9C02C6"/>
                </a:solidFill>
                <a:latin typeface="Verdana" pitchFamily="34" charset="0"/>
                <a:ea typeface="MS PGothic" panose="020B0600070205080204" pitchFamily="34" charset="-128"/>
              </a:rPr>
              <a:t>cases (Phase 2)</a:t>
            </a:r>
          </a:p>
          <a:p>
            <a:pPr>
              <a:defRPr/>
            </a:pPr>
            <a:endParaRPr lang="en-GB" sz="969" b="1" dirty="0">
              <a:solidFill>
                <a:srgbClr val="0093D5"/>
              </a:solidFill>
              <a:latin typeface="Verdana" pitchFamily="34" charset="0"/>
              <a:ea typeface="MS PGothic" panose="020B0600070205080204" pitchFamily="34" charset="-128"/>
            </a:endParaRPr>
          </a:p>
          <a:p>
            <a:pPr>
              <a:defRPr/>
            </a:pPr>
            <a:r>
              <a:rPr lang="en-GB" sz="969" b="1" dirty="0">
                <a:solidFill>
                  <a:srgbClr val="0093D5"/>
                </a:solidFill>
                <a:latin typeface="Verdana" pitchFamily="34" charset="0"/>
                <a:ea typeface="MS PGothic" panose="020B0600070205080204" pitchFamily="34" charset="-128"/>
              </a:rPr>
              <a:t>Priority: WG4 or </a:t>
            </a:r>
            <a:r>
              <a:rPr lang="en-GB" sz="969" b="1" dirty="0">
                <a:solidFill>
                  <a:srgbClr val="267915"/>
                </a:solidFill>
                <a:latin typeface="Verdana" pitchFamily="34" charset="0"/>
                <a:ea typeface="MS PGothic" panose="020B0600070205080204" pitchFamily="34" charset="-128"/>
              </a:rPr>
              <a:t>WG3</a:t>
            </a:r>
            <a:r>
              <a:rPr lang="en-GB" sz="969" b="1" dirty="0">
                <a:solidFill>
                  <a:srgbClr val="0093D5"/>
                </a:solidFill>
                <a:latin typeface="Verdana" pitchFamily="34" charset="0"/>
                <a:ea typeface="MS PGothic" panose="020B0600070205080204" pitchFamily="34" charset="-128"/>
              </a:rPr>
              <a:t> </a:t>
            </a:r>
          </a:p>
        </p:txBody>
      </p:sp>
      <p:pic>
        <p:nvPicPr>
          <p:cNvPr id="22536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62" y="2234713"/>
            <a:ext cx="290146" cy="29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ight Brace 74"/>
          <p:cNvSpPr/>
          <p:nvPr/>
        </p:nvSpPr>
        <p:spPr>
          <a:xfrm rot="16200000">
            <a:off x="5321545" y="2687623"/>
            <a:ext cx="414704" cy="817684"/>
          </a:xfrm>
          <a:prstGeom prst="rightBrace">
            <a:avLst>
              <a:gd name="adj1" fmla="val 0"/>
              <a:gd name="adj2" fmla="val 49999"/>
            </a:avLst>
          </a:prstGeom>
          <a:ln w="317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538" name="TextBox 75"/>
          <p:cNvSpPr txBox="1">
            <a:spLocks noChangeArrowheads="1"/>
          </p:cNvSpPr>
          <p:nvPr/>
        </p:nvSpPr>
        <p:spPr bwMode="auto">
          <a:xfrm>
            <a:off x="5120056" y="2562960"/>
            <a:ext cx="952505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GB" altLang="en-US" sz="923" b="1" dirty="0">
                <a:solidFill>
                  <a:schemeClr val="tx2">
                    <a:lumMod val="50000"/>
                  </a:schemeClr>
                </a:solidFill>
              </a:rPr>
              <a:t>Moon flyby </a:t>
            </a:r>
          </a:p>
          <a:p>
            <a:pPr>
              <a:defRPr/>
            </a:pPr>
            <a:r>
              <a:rPr lang="en-GB" altLang="en-US" sz="923" b="1" dirty="0">
                <a:solidFill>
                  <a:schemeClr val="tx2">
                    <a:lumMod val="50000"/>
                  </a:schemeClr>
                </a:solidFill>
              </a:rPr>
              <a:t>±12 hours</a:t>
            </a: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4476751" y="3426069"/>
            <a:ext cx="366346" cy="1466"/>
          </a:xfrm>
          <a:prstGeom prst="line">
            <a:avLst/>
          </a:prstGeom>
          <a:solidFill>
            <a:schemeClr val="bg1"/>
          </a:solidFill>
          <a:ln w="101600">
            <a:solidFill>
              <a:srgbClr val="9C0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ight Brace 91"/>
          <p:cNvSpPr/>
          <p:nvPr/>
        </p:nvSpPr>
        <p:spPr>
          <a:xfrm rot="5400000">
            <a:off x="4460633" y="3565282"/>
            <a:ext cx="414703" cy="326781"/>
          </a:xfrm>
          <a:prstGeom prst="rightBrace">
            <a:avLst>
              <a:gd name="adj1" fmla="val 8333"/>
              <a:gd name="adj2" fmla="val 49999"/>
            </a:avLst>
          </a:prstGeom>
          <a:ln w="31750">
            <a:solidFill>
              <a:srgbClr val="9C0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541" name="TextBox 93"/>
          <p:cNvSpPr txBox="1">
            <a:spLocks noChangeArrowheads="1"/>
          </p:cNvSpPr>
          <p:nvPr/>
        </p:nvSpPr>
        <p:spPr bwMode="auto">
          <a:xfrm>
            <a:off x="4327283" y="3936025"/>
            <a:ext cx="809837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GB" altLang="en-US" sz="923" b="1">
                <a:solidFill>
                  <a:srgbClr val="9C02C6"/>
                </a:solidFill>
              </a:rPr>
              <a:t>Downlink</a:t>
            </a:r>
          </a:p>
          <a:p>
            <a:pPr>
              <a:defRPr/>
            </a:pPr>
            <a:r>
              <a:rPr lang="en-GB" altLang="en-US" sz="923" b="1">
                <a:solidFill>
                  <a:srgbClr val="9C02C6"/>
                </a:solidFill>
              </a:rPr>
              <a:t>8 hours</a:t>
            </a:r>
          </a:p>
        </p:txBody>
      </p:sp>
      <p:sp>
        <p:nvSpPr>
          <p:cNvPr id="95" name="Right Brace 94"/>
          <p:cNvSpPr/>
          <p:nvPr/>
        </p:nvSpPr>
        <p:spPr>
          <a:xfrm rot="16200000">
            <a:off x="3959470" y="2684587"/>
            <a:ext cx="413238" cy="621323"/>
          </a:xfrm>
          <a:prstGeom prst="rightBrace">
            <a:avLst>
              <a:gd name="adj1" fmla="val 8333"/>
              <a:gd name="adj2" fmla="val 49999"/>
            </a:avLst>
          </a:prstGeom>
          <a:ln w="31750">
            <a:solidFill>
              <a:srgbClr val="2679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543" name="TextBox 95"/>
          <p:cNvSpPr txBox="1">
            <a:spLocks noChangeArrowheads="1"/>
          </p:cNvSpPr>
          <p:nvPr/>
        </p:nvSpPr>
        <p:spPr bwMode="auto">
          <a:xfrm>
            <a:off x="3834913" y="2349014"/>
            <a:ext cx="772969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GB" altLang="en-US" sz="923" b="1">
                <a:solidFill>
                  <a:srgbClr val="267915"/>
                </a:solidFill>
              </a:rPr>
              <a:t>Plasma</a:t>
            </a:r>
          </a:p>
          <a:p>
            <a:pPr>
              <a:defRPr/>
            </a:pPr>
            <a:r>
              <a:rPr lang="en-GB" altLang="en-US" sz="923" b="1">
                <a:solidFill>
                  <a:srgbClr val="267915"/>
                </a:solidFill>
              </a:rPr>
              <a:t>16 hours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2828193" y="3426069"/>
            <a:ext cx="641838" cy="0"/>
          </a:xfrm>
          <a:prstGeom prst="line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3470031" y="3426069"/>
            <a:ext cx="366346" cy="1466"/>
          </a:xfrm>
          <a:prstGeom prst="line">
            <a:avLst/>
          </a:prstGeom>
          <a:solidFill>
            <a:schemeClr val="bg1"/>
          </a:solidFill>
          <a:ln w="101600">
            <a:solidFill>
              <a:srgbClr val="9C0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ight Brace 98"/>
          <p:cNvSpPr/>
          <p:nvPr/>
        </p:nvSpPr>
        <p:spPr>
          <a:xfrm rot="5400000">
            <a:off x="3453913" y="3565281"/>
            <a:ext cx="414703" cy="326780"/>
          </a:xfrm>
          <a:prstGeom prst="rightBrace">
            <a:avLst>
              <a:gd name="adj1" fmla="val 8333"/>
              <a:gd name="adj2" fmla="val 49999"/>
            </a:avLst>
          </a:prstGeom>
          <a:ln w="31750">
            <a:solidFill>
              <a:srgbClr val="9C0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0" name="Right Brace 99"/>
          <p:cNvSpPr/>
          <p:nvPr/>
        </p:nvSpPr>
        <p:spPr>
          <a:xfrm rot="16200000">
            <a:off x="2952750" y="2684587"/>
            <a:ext cx="413238" cy="621323"/>
          </a:xfrm>
          <a:prstGeom prst="rightBrace">
            <a:avLst>
              <a:gd name="adj1" fmla="val 8333"/>
              <a:gd name="adj2" fmla="val 49999"/>
            </a:avLst>
          </a:prstGeom>
          <a:ln w="31750">
            <a:solidFill>
              <a:srgbClr val="2679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548" name="TextBox 100"/>
          <p:cNvSpPr txBox="1">
            <a:spLocks noChangeArrowheads="1"/>
          </p:cNvSpPr>
          <p:nvPr/>
        </p:nvSpPr>
        <p:spPr bwMode="auto">
          <a:xfrm>
            <a:off x="2828194" y="2349014"/>
            <a:ext cx="772969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GB" altLang="en-US" sz="923" b="1">
                <a:solidFill>
                  <a:srgbClr val="267915"/>
                </a:solidFill>
              </a:rPr>
              <a:t>Plasma</a:t>
            </a:r>
          </a:p>
          <a:p>
            <a:pPr>
              <a:defRPr/>
            </a:pPr>
            <a:r>
              <a:rPr lang="en-GB" altLang="en-US" sz="923" b="1">
                <a:solidFill>
                  <a:srgbClr val="267915"/>
                </a:solidFill>
              </a:rPr>
              <a:t>16 hours</a:t>
            </a:r>
          </a:p>
        </p:txBody>
      </p:sp>
      <p:sp>
        <p:nvSpPr>
          <p:cNvPr id="22549" name="TextBox 101"/>
          <p:cNvSpPr txBox="1">
            <a:spLocks noChangeArrowheads="1"/>
          </p:cNvSpPr>
          <p:nvPr/>
        </p:nvSpPr>
        <p:spPr bwMode="auto">
          <a:xfrm>
            <a:off x="3282463" y="3946283"/>
            <a:ext cx="809837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GB" altLang="en-US" sz="923" b="1">
                <a:solidFill>
                  <a:srgbClr val="9C02C6"/>
                </a:solidFill>
              </a:rPr>
              <a:t>Downlink</a:t>
            </a:r>
          </a:p>
          <a:p>
            <a:pPr>
              <a:defRPr/>
            </a:pPr>
            <a:r>
              <a:rPr lang="en-GB" altLang="en-US" sz="923" b="1">
                <a:solidFill>
                  <a:srgbClr val="9C02C6"/>
                </a:solidFill>
              </a:rPr>
              <a:t>8 hours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8522678" y="3426069"/>
            <a:ext cx="641838" cy="0"/>
          </a:xfrm>
          <a:prstGeom prst="line">
            <a:avLst/>
          </a:prstGeom>
          <a:solidFill>
            <a:schemeClr val="bg1"/>
          </a:solidFill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9164517" y="3426069"/>
            <a:ext cx="364881" cy="1466"/>
          </a:xfrm>
          <a:prstGeom prst="line">
            <a:avLst/>
          </a:prstGeom>
          <a:solidFill>
            <a:schemeClr val="bg1"/>
          </a:solidFill>
          <a:ln w="101600">
            <a:solidFill>
              <a:srgbClr val="9C0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ight Brace 104"/>
          <p:cNvSpPr/>
          <p:nvPr/>
        </p:nvSpPr>
        <p:spPr>
          <a:xfrm rot="5400000">
            <a:off x="9148398" y="3565281"/>
            <a:ext cx="414703" cy="326780"/>
          </a:xfrm>
          <a:prstGeom prst="rightBrace">
            <a:avLst>
              <a:gd name="adj1" fmla="val 8333"/>
              <a:gd name="adj2" fmla="val 49999"/>
            </a:avLst>
          </a:prstGeom>
          <a:ln w="31750">
            <a:solidFill>
              <a:srgbClr val="9C0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553" name="TextBox 105"/>
          <p:cNvSpPr txBox="1">
            <a:spLocks noChangeArrowheads="1"/>
          </p:cNvSpPr>
          <p:nvPr/>
        </p:nvSpPr>
        <p:spPr bwMode="auto">
          <a:xfrm>
            <a:off x="9015048" y="3936025"/>
            <a:ext cx="809837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GB" altLang="en-US" sz="923" b="1">
                <a:solidFill>
                  <a:srgbClr val="9C02C6"/>
                </a:solidFill>
              </a:rPr>
              <a:t>Downlink</a:t>
            </a:r>
          </a:p>
          <a:p>
            <a:pPr>
              <a:defRPr/>
            </a:pPr>
            <a:r>
              <a:rPr lang="en-GB" altLang="en-US" sz="923" b="1">
                <a:solidFill>
                  <a:srgbClr val="9C02C6"/>
                </a:solidFill>
              </a:rPr>
              <a:t>8 hours</a:t>
            </a:r>
          </a:p>
        </p:txBody>
      </p:sp>
      <p:sp>
        <p:nvSpPr>
          <p:cNvPr id="107" name="Right Brace 106"/>
          <p:cNvSpPr/>
          <p:nvPr/>
        </p:nvSpPr>
        <p:spPr>
          <a:xfrm rot="16200000">
            <a:off x="8647235" y="2684587"/>
            <a:ext cx="413238" cy="621323"/>
          </a:xfrm>
          <a:prstGeom prst="rightBrace">
            <a:avLst>
              <a:gd name="adj1" fmla="val 8333"/>
              <a:gd name="adj2" fmla="val 49999"/>
            </a:avLst>
          </a:prstGeom>
          <a:ln w="31750">
            <a:solidFill>
              <a:srgbClr val="2679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555" name="TextBox 107"/>
          <p:cNvSpPr txBox="1">
            <a:spLocks noChangeArrowheads="1"/>
          </p:cNvSpPr>
          <p:nvPr/>
        </p:nvSpPr>
        <p:spPr bwMode="auto">
          <a:xfrm>
            <a:off x="8522678" y="2349014"/>
            <a:ext cx="772969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GB" altLang="en-US" sz="923" b="1">
                <a:solidFill>
                  <a:srgbClr val="267915"/>
                </a:solidFill>
              </a:rPr>
              <a:t>Plasma</a:t>
            </a:r>
          </a:p>
          <a:p>
            <a:pPr>
              <a:defRPr/>
            </a:pPr>
            <a:r>
              <a:rPr lang="en-GB" altLang="en-US" sz="923" b="1">
                <a:solidFill>
                  <a:srgbClr val="267915"/>
                </a:solidFill>
              </a:rPr>
              <a:t>16 hours</a:t>
            </a:r>
          </a:p>
        </p:txBody>
      </p:sp>
      <p:cxnSp>
        <p:nvCxnSpPr>
          <p:cNvPr id="110" name="Straight Connector 109"/>
          <p:cNvCxnSpPr/>
          <p:nvPr/>
        </p:nvCxnSpPr>
        <p:spPr>
          <a:xfrm flipV="1">
            <a:off x="8157797" y="3426069"/>
            <a:ext cx="364880" cy="1466"/>
          </a:xfrm>
          <a:prstGeom prst="line">
            <a:avLst/>
          </a:prstGeom>
          <a:solidFill>
            <a:schemeClr val="bg1"/>
          </a:solidFill>
          <a:ln w="101600">
            <a:solidFill>
              <a:srgbClr val="9C0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7" name="TextBox 113"/>
          <p:cNvSpPr txBox="1">
            <a:spLocks noChangeArrowheads="1"/>
          </p:cNvSpPr>
          <p:nvPr/>
        </p:nvSpPr>
        <p:spPr bwMode="auto">
          <a:xfrm>
            <a:off x="7970229" y="3946283"/>
            <a:ext cx="809837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GB" altLang="en-US" sz="923" b="1">
                <a:solidFill>
                  <a:srgbClr val="9C02C6"/>
                </a:solidFill>
              </a:rPr>
              <a:t>Downlink</a:t>
            </a:r>
          </a:p>
          <a:p>
            <a:pPr>
              <a:defRPr/>
            </a:pPr>
            <a:r>
              <a:rPr lang="en-GB" altLang="en-US" sz="923" b="1">
                <a:solidFill>
                  <a:srgbClr val="9C02C6"/>
                </a:solidFill>
              </a:rPr>
              <a:t>8 hours</a:t>
            </a:r>
          </a:p>
        </p:txBody>
      </p:sp>
      <p:sp>
        <p:nvSpPr>
          <p:cNvPr id="22558" name="TextBox 114"/>
          <p:cNvSpPr txBox="1">
            <a:spLocks noChangeArrowheads="1"/>
          </p:cNvSpPr>
          <p:nvPr/>
        </p:nvSpPr>
        <p:spPr bwMode="auto">
          <a:xfrm>
            <a:off x="9557240" y="2829658"/>
            <a:ext cx="649537" cy="77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GB" altLang="en-US" sz="443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22559" name="TextBox 115"/>
          <p:cNvSpPr txBox="1">
            <a:spLocks noChangeArrowheads="1"/>
          </p:cNvSpPr>
          <p:nvPr/>
        </p:nvSpPr>
        <p:spPr bwMode="auto">
          <a:xfrm>
            <a:off x="2234712" y="2851639"/>
            <a:ext cx="615462" cy="77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GB" altLang="en-US" sz="4431">
                <a:solidFill>
                  <a:srgbClr val="000000"/>
                </a:solidFill>
              </a:rPr>
              <a:t>…</a:t>
            </a:r>
          </a:p>
        </p:txBody>
      </p:sp>
      <p:cxnSp>
        <p:nvCxnSpPr>
          <p:cNvPr id="117" name="Straight Connector 116"/>
          <p:cNvCxnSpPr/>
          <p:nvPr/>
        </p:nvCxnSpPr>
        <p:spPr>
          <a:xfrm flipV="1">
            <a:off x="7089531" y="3442190"/>
            <a:ext cx="366346" cy="2931"/>
          </a:xfrm>
          <a:prstGeom prst="line">
            <a:avLst/>
          </a:prstGeom>
          <a:solidFill>
            <a:schemeClr val="bg1"/>
          </a:solidFill>
          <a:ln w="101600">
            <a:solidFill>
              <a:srgbClr val="9C0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6134101" y="3437792"/>
            <a:ext cx="364881" cy="1466"/>
          </a:xfrm>
          <a:prstGeom prst="line">
            <a:avLst/>
          </a:prstGeom>
          <a:solidFill>
            <a:schemeClr val="bg1"/>
          </a:solidFill>
          <a:ln w="101600">
            <a:solidFill>
              <a:srgbClr val="9C0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2" name="TextBox 118"/>
          <p:cNvSpPr txBox="1">
            <a:spLocks noChangeArrowheads="1"/>
          </p:cNvSpPr>
          <p:nvPr/>
        </p:nvSpPr>
        <p:spPr bwMode="auto">
          <a:xfrm>
            <a:off x="6994283" y="3953609"/>
            <a:ext cx="809837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GB" altLang="en-US" sz="923" b="1">
                <a:solidFill>
                  <a:srgbClr val="9C02C6"/>
                </a:solidFill>
              </a:rPr>
              <a:t>Downlink</a:t>
            </a:r>
          </a:p>
          <a:p>
            <a:pPr>
              <a:defRPr/>
            </a:pPr>
            <a:r>
              <a:rPr lang="en-GB" altLang="en-US" sz="923" b="1">
                <a:solidFill>
                  <a:srgbClr val="9C02C6"/>
                </a:solidFill>
              </a:rPr>
              <a:t>8 hours</a:t>
            </a:r>
          </a:p>
        </p:txBody>
      </p:sp>
      <p:sp>
        <p:nvSpPr>
          <p:cNvPr id="120" name="Right Brace 119"/>
          <p:cNvSpPr/>
          <p:nvPr/>
        </p:nvSpPr>
        <p:spPr>
          <a:xfrm rot="5400000">
            <a:off x="7070481" y="3575539"/>
            <a:ext cx="413238" cy="328246"/>
          </a:xfrm>
          <a:prstGeom prst="rightBrace">
            <a:avLst>
              <a:gd name="adj1" fmla="val 8333"/>
              <a:gd name="adj2" fmla="val 49999"/>
            </a:avLst>
          </a:prstGeom>
          <a:ln w="31750">
            <a:solidFill>
              <a:srgbClr val="9C0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1" name="Right Brace 120"/>
          <p:cNvSpPr/>
          <p:nvPr/>
        </p:nvSpPr>
        <p:spPr>
          <a:xfrm rot="5400000">
            <a:off x="8153401" y="3582866"/>
            <a:ext cx="413238" cy="328246"/>
          </a:xfrm>
          <a:prstGeom prst="rightBrace">
            <a:avLst>
              <a:gd name="adj1" fmla="val 8333"/>
              <a:gd name="adj2" fmla="val 49999"/>
            </a:avLst>
          </a:prstGeom>
          <a:ln w="31750">
            <a:solidFill>
              <a:srgbClr val="9C0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22" name="Right Brace 121"/>
          <p:cNvSpPr/>
          <p:nvPr/>
        </p:nvSpPr>
        <p:spPr>
          <a:xfrm rot="5400000">
            <a:off x="6124575" y="3593857"/>
            <a:ext cx="413238" cy="326780"/>
          </a:xfrm>
          <a:prstGeom prst="rightBrace">
            <a:avLst>
              <a:gd name="adj1" fmla="val 8333"/>
              <a:gd name="adj2" fmla="val 49999"/>
            </a:avLst>
          </a:prstGeom>
          <a:ln w="31750">
            <a:solidFill>
              <a:srgbClr val="9C02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2566" name="TextBox 122"/>
          <p:cNvSpPr txBox="1">
            <a:spLocks noChangeArrowheads="1"/>
          </p:cNvSpPr>
          <p:nvPr/>
        </p:nvSpPr>
        <p:spPr bwMode="auto">
          <a:xfrm>
            <a:off x="6091606" y="3936025"/>
            <a:ext cx="809837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GB" altLang="en-US" sz="923" b="1">
                <a:solidFill>
                  <a:srgbClr val="9C02C6"/>
                </a:solidFill>
              </a:rPr>
              <a:t>Downlink</a:t>
            </a:r>
          </a:p>
          <a:p>
            <a:pPr>
              <a:defRPr/>
            </a:pPr>
            <a:r>
              <a:rPr lang="en-GB" altLang="en-US" sz="923" b="1">
                <a:solidFill>
                  <a:srgbClr val="9C02C6"/>
                </a:solidFill>
              </a:rPr>
              <a:t>8 hours</a:t>
            </a:r>
          </a:p>
        </p:txBody>
      </p:sp>
      <p:sp>
        <p:nvSpPr>
          <p:cNvPr id="2" name="Rectangle 1"/>
          <p:cNvSpPr/>
          <p:nvPr/>
        </p:nvSpPr>
        <p:spPr>
          <a:xfrm>
            <a:off x="5504330" y="3390209"/>
            <a:ext cx="125679" cy="952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ight Brace 40"/>
          <p:cNvSpPr/>
          <p:nvPr/>
        </p:nvSpPr>
        <p:spPr>
          <a:xfrm rot="5400000">
            <a:off x="5528340" y="3532397"/>
            <a:ext cx="135934" cy="133952"/>
          </a:xfrm>
          <a:prstGeom prst="rightBrace">
            <a:avLst>
              <a:gd name="adj1" fmla="val 8333"/>
              <a:gd name="adj2" fmla="val 49999"/>
            </a:avLst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2" name="TextBox 75"/>
          <p:cNvSpPr txBox="1">
            <a:spLocks noChangeArrowheads="1"/>
          </p:cNvSpPr>
          <p:nvPr/>
        </p:nvSpPr>
        <p:spPr bwMode="auto">
          <a:xfrm>
            <a:off x="5192762" y="3679176"/>
            <a:ext cx="877163" cy="37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algn="ctr">
              <a:defRPr/>
            </a:pPr>
            <a:r>
              <a:rPr lang="en-GB" altLang="en-US" sz="923" b="1" dirty="0">
                <a:solidFill>
                  <a:srgbClr val="FF0000"/>
                </a:solidFill>
              </a:rPr>
              <a:t>CA</a:t>
            </a:r>
          </a:p>
          <a:p>
            <a:pPr algn="ctr">
              <a:defRPr/>
            </a:pPr>
            <a:r>
              <a:rPr lang="en-GB" altLang="en-US" sz="923" b="1" dirty="0">
                <a:solidFill>
                  <a:srgbClr val="FF0000"/>
                </a:solidFill>
              </a:rPr>
              <a:t>±few min </a:t>
            </a:r>
          </a:p>
        </p:txBody>
      </p:sp>
    </p:spTree>
    <p:extLst>
      <p:ext uri="{BB962C8B-B14F-4D97-AF65-F5344CB8AC3E}">
        <p14:creationId xmlns:p14="http://schemas.microsoft.com/office/powerpoint/2010/main" val="15830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778" y="2987864"/>
            <a:ext cx="9144000" cy="277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2818" y="2790037"/>
            <a:ext cx="1469781" cy="216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Verdana"/>
              </a:rPr>
              <a:t>Phase 2</a:t>
            </a:r>
          </a:p>
        </p:txBody>
      </p:sp>
      <p:sp>
        <p:nvSpPr>
          <p:cNvPr id="5" name="Rectangle 4"/>
          <p:cNvSpPr/>
          <p:nvPr/>
        </p:nvSpPr>
        <p:spPr>
          <a:xfrm>
            <a:off x="3482824" y="2790037"/>
            <a:ext cx="2461846" cy="216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Verdana"/>
              </a:rPr>
              <a:t>Phase 4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4670" y="2790037"/>
            <a:ext cx="4525108" cy="216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Verdana"/>
              </a:rPr>
              <a:t>Phase 5</a:t>
            </a:r>
          </a:p>
        </p:txBody>
      </p:sp>
      <p:sp>
        <p:nvSpPr>
          <p:cNvPr id="7" name="Rectangle 6"/>
          <p:cNvSpPr/>
          <p:nvPr/>
        </p:nvSpPr>
        <p:spPr>
          <a:xfrm>
            <a:off x="3142855" y="2790037"/>
            <a:ext cx="329712" cy="216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Verdana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62818" y="3006913"/>
            <a:ext cx="1469781" cy="2738804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2857" y="3006913"/>
            <a:ext cx="326781" cy="2738804"/>
          </a:xfrm>
          <a:prstGeom prst="rect">
            <a:avLst/>
          </a:prstGeom>
          <a:solidFill>
            <a:srgbClr val="E9B5EF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79895" y="3006913"/>
            <a:ext cx="2464777" cy="2738804"/>
          </a:xfrm>
          <a:prstGeom prst="rect">
            <a:avLst/>
          </a:prstGeom>
          <a:solidFill>
            <a:srgbClr val="FFC00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210263" y="2447135"/>
            <a:ext cx="395654" cy="1652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396368" y="2447137"/>
            <a:ext cx="246185" cy="1274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79490" y="2174576"/>
            <a:ext cx="1567962" cy="26282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108" dirty="0">
                <a:solidFill>
                  <a:srgbClr val="000000"/>
                </a:solidFill>
                <a:latin typeface="Verdana" pitchFamily="34" charset="0"/>
              </a:rPr>
              <a:t>Europa flybys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60086" y="5729599"/>
            <a:ext cx="718038" cy="759069"/>
          </a:xfrm>
          <a:prstGeom prst="rect">
            <a:avLst/>
          </a:prstGeom>
          <a:solidFill>
            <a:srgbClr val="45F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23" dirty="0">
                <a:solidFill>
                  <a:srgbClr val="FFFFFF"/>
                </a:solidFill>
                <a:latin typeface="Verdana"/>
              </a:rPr>
              <a:t>DSN support</a:t>
            </a:r>
          </a:p>
          <a:p>
            <a:pPr algn="ctr">
              <a:defRPr/>
            </a:pPr>
            <a:r>
              <a:rPr lang="en-US" sz="923" dirty="0">
                <a:solidFill>
                  <a:srgbClr val="FFFFFF"/>
                </a:solidFill>
                <a:latin typeface="Verdana"/>
              </a:rPr>
              <a:t>(16hrs DL/d)</a:t>
            </a:r>
          </a:p>
          <a:p>
            <a:pPr algn="ctr">
              <a:defRPr/>
            </a:pPr>
            <a:endParaRPr lang="en-US" sz="923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60087" y="3006914"/>
            <a:ext cx="703385" cy="2722685"/>
          </a:xfrm>
          <a:prstGeom prst="rect">
            <a:avLst/>
          </a:prstGeom>
          <a:noFill/>
          <a:ln>
            <a:solidFill>
              <a:srgbClr val="45FF0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/>
            </a:endParaRP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259998"/>
              </p:ext>
            </p:extLst>
          </p:nvPr>
        </p:nvGraphicFramePr>
        <p:xfrm>
          <a:off x="1657538" y="2758631"/>
          <a:ext cx="8877451" cy="3622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1481110" y="2161386"/>
            <a:ext cx="1598735" cy="6038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108" dirty="0">
                <a:solidFill>
                  <a:srgbClr val="000000"/>
                </a:solidFill>
                <a:latin typeface="Verdana" pitchFamily="34" charset="0"/>
              </a:rPr>
              <a:t>Suspended DL during +/-50hrs around PJ</a:t>
            </a:r>
          </a:p>
        </p:txBody>
      </p:sp>
      <p:cxnSp>
        <p:nvCxnSpPr>
          <p:cNvPr id="56" name="Straight Arrow Connector 55"/>
          <p:cNvCxnSpPr>
            <a:stCxn id="54" idx="2"/>
          </p:cNvCxnSpPr>
          <p:nvPr/>
        </p:nvCxnSpPr>
        <p:spPr>
          <a:xfrm flipH="1">
            <a:off x="1891419" y="2765206"/>
            <a:ext cx="389058" cy="2139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3787624" y="3006913"/>
            <a:ext cx="82062" cy="2710962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858462" y="3006913"/>
            <a:ext cx="82062" cy="2710962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/>
            </a:endParaRPr>
          </a:p>
        </p:txBody>
      </p:sp>
      <p:cxnSp>
        <p:nvCxnSpPr>
          <p:cNvPr id="34" name="Straight Arrow Connector 33"/>
          <p:cNvCxnSpPr>
            <a:stCxn id="54" idx="2"/>
          </p:cNvCxnSpPr>
          <p:nvPr/>
        </p:nvCxnSpPr>
        <p:spPr>
          <a:xfrm>
            <a:off x="2280478" y="2765206"/>
            <a:ext cx="150201" cy="2158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4" idx="2"/>
          </p:cNvCxnSpPr>
          <p:nvPr/>
        </p:nvCxnSpPr>
        <p:spPr>
          <a:xfrm>
            <a:off x="2280477" y="2765206"/>
            <a:ext cx="528270" cy="2139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4" idx="2"/>
          </p:cNvCxnSpPr>
          <p:nvPr/>
        </p:nvCxnSpPr>
        <p:spPr>
          <a:xfrm>
            <a:off x="2280477" y="2765206"/>
            <a:ext cx="740752" cy="1882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8" name="TextBox 49"/>
          <p:cNvSpPr txBox="1">
            <a:spLocks noChangeArrowheads="1"/>
          </p:cNvSpPr>
          <p:nvPr/>
        </p:nvSpPr>
        <p:spPr bwMode="auto">
          <a:xfrm>
            <a:off x="5899245" y="2442742"/>
            <a:ext cx="4582257" cy="262829"/>
          </a:xfrm>
          <a:prstGeom prst="rect">
            <a:avLst/>
          </a:prstGeom>
          <a:noFill/>
          <a:ln w="9525">
            <a:solidFill>
              <a:srgbClr val="9411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1108">
                <a:solidFill>
                  <a:srgbClr val="941100"/>
                </a:solidFill>
              </a:rPr>
              <a:t>Alternate</a:t>
            </a:r>
            <a:r>
              <a:rPr lang="en-US" altLang="en-US" sz="1108">
                <a:solidFill>
                  <a:srgbClr val="000000"/>
                </a:solidFill>
              </a:rPr>
              <a:t> </a:t>
            </a:r>
            <a:r>
              <a:rPr lang="en-US" altLang="en-US" sz="1108" b="1">
                <a:solidFill>
                  <a:srgbClr val="3E09FF"/>
                </a:solidFill>
              </a:rPr>
              <a:t>WG4</a:t>
            </a:r>
            <a:r>
              <a:rPr lang="en-US" altLang="en-US" sz="1108">
                <a:solidFill>
                  <a:srgbClr val="000000"/>
                </a:solidFill>
              </a:rPr>
              <a:t> (remote+in-situ) </a:t>
            </a:r>
            <a:r>
              <a:rPr lang="en-US" altLang="en-US" sz="1108">
                <a:solidFill>
                  <a:srgbClr val="941100"/>
                </a:solidFill>
              </a:rPr>
              <a:t>and</a:t>
            </a:r>
            <a:r>
              <a:rPr lang="en-US" altLang="en-US" sz="1108">
                <a:solidFill>
                  <a:srgbClr val="000000"/>
                </a:solidFill>
              </a:rPr>
              <a:t> </a:t>
            </a:r>
            <a:r>
              <a:rPr lang="en-US" altLang="en-US" sz="1108" b="1">
                <a:solidFill>
                  <a:srgbClr val="00B050"/>
                </a:solidFill>
              </a:rPr>
              <a:t>WG3</a:t>
            </a:r>
            <a:r>
              <a:rPr lang="en-US" altLang="en-US" sz="1108">
                <a:solidFill>
                  <a:srgbClr val="000000"/>
                </a:solidFill>
              </a:rPr>
              <a:t> (in-situ) </a:t>
            </a:r>
            <a:r>
              <a:rPr lang="en-US" altLang="en-US" sz="1108">
                <a:solidFill>
                  <a:srgbClr val="941100"/>
                </a:solidFill>
              </a:rPr>
              <a:t>perijoves 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080952" y="2665478"/>
            <a:ext cx="800100" cy="918796"/>
          </a:xfrm>
          <a:prstGeom prst="straightConnector1">
            <a:avLst/>
          </a:prstGeom>
          <a:ln w="19050">
            <a:solidFill>
              <a:srgbClr val="3E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6601164" y="2646428"/>
            <a:ext cx="288681" cy="1567962"/>
          </a:xfrm>
          <a:prstGeom prst="straightConnector1">
            <a:avLst/>
          </a:prstGeom>
          <a:ln w="19050">
            <a:solidFill>
              <a:srgbClr val="3E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6796061" y="2646428"/>
            <a:ext cx="106973" cy="1648558"/>
          </a:xfrm>
          <a:prstGeom prst="straightConnector1">
            <a:avLst/>
          </a:prstGeom>
          <a:ln w="19050">
            <a:solidFill>
              <a:srgbClr val="3E0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6297830" y="2665479"/>
            <a:ext cx="558311" cy="127928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6671502" y="2665478"/>
            <a:ext cx="209550" cy="167640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1" name="Straight Connector 30730"/>
          <p:cNvCxnSpPr/>
          <p:nvPr/>
        </p:nvCxnSpPr>
        <p:spPr>
          <a:xfrm>
            <a:off x="5954928" y="2706510"/>
            <a:ext cx="27842" cy="3056792"/>
          </a:xfrm>
          <a:prstGeom prst="line">
            <a:avLst/>
          </a:prstGeom>
          <a:ln>
            <a:solidFill>
              <a:srgbClr val="941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0434609" y="2706509"/>
            <a:ext cx="8792" cy="2946888"/>
          </a:xfrm>
          <a:prstGeom prst="line">
            <a:avLst/>
          </a:prstGeom>
          <a:ln>
            <a:solidFill>
              <a:srgbClr val="9411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46" name="TextBox 30748"/>
          <p:cNvSpPr txBox="1">
            <a:spLocks noChangeArrowheads="1"/>
          </p:cNvSpPr>
          <p:nvPr/>
        </p:nvSpPr>
        <p:spPr bwMode="auto">
          <a:xfrm>
            <a:off x="6812180" y="3198879"/>
            <a:ext cx="8367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is-IS" altLang="en-US" b="1">
                <a:solidFill>
                  <a:srgbClr val="000000"/>
                </a:solidFill>
              </a:rPr>
              <a:t>…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937344" y="2980536"/>
            <a:ext cx="4463562" cy="2738804"/>
          </a:xfrm>
          <a:prstGeom prst="rect">
            <a:avLst/>
          </a:prstGeom>
          <a:solidFill>
            <a:srgbClr val="94110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/>
            </a:endParaRPr>
          </a:p>
        </p:txBody>
      </p:sp>
      <p:cxnSp>
        <p:nvCxnSpPr>
          <p:cNvPr id="30751" name="Straight Arrow Connector 30750"/>
          <p:cNvCxnSpPr/>
          <p:nvPr/>
        </p:nvCxnSpPr>
        <p:spPr>
          <a:xfrm flipH="1" flipV="1">
            <a:off x="6615817" y="4341879"/>
            <a:ext cx="367812" cy="1008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 flipV="1">
            <a:off x="6763821" y="4333087"/>
            <a:ext cx="219808" cy="1016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 flipV="1">
            <a:off x="6930875" y="4229043"/>
            <a:ext cx="65942" cy="1121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6996817" y="4100089"/>
            <a:ext cx="139212" cy="1249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 flipV="1">
            <a:off x="8041637" y="4224649"/>
            <a:ext cx="474785" cy="1125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 flipV="1">
            <a:off x="8287821" y="4168963"/>
            <a:ext cx="228600" cy="1181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V="1">
            <a:off x="8516422" y="4294987"/>
            <a:ext cx="411773" cy="1055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8516421" y="4343344"/>
            <a:ext cx="775188" cy="1006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V="1">
            <a:off x="8516421" y="4469366"/>
            <a:ext cx="1027234" cy="890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V="1">
            <a:off x="8438755" y="5004232"/>
            <a:ext cx="1606062" cy="356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58" name="TextBox 81"/>
          <p:cNvSpPr txBox="1">
            <a:spLocks noChangeArrowheads="1"/>
          </p:cNvSpPr>
          <p:nvPr/>
        </p:nvSpPr>
        <p:spPr bwMode="auto">
          <a:xfrm>
            <a:off x="6957252" y="5360320"/>
            <a:ext cx="168783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Moons flybys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77891" y="548701"/>
            <a:ext cx="6814038" cy="40011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316531" indent="-316531"/>
            <a:r>
              <a:rPr lang="en-US" altLang="en-US" sz="2000" b="1" kern="0" dirty="0" smtClean="0">
                <a:solidFill>
                  <a:schemeClr val="bg1"/>
                </a:solidFill>
                <a:ea typeface="MS PGothic" charset="-128"/>
              </a:rPr>
              <a:t>Example of mass memory being filled in</a:t>
            </a:r>
            <a:endParaRPr lang="en-US" altLang="en-US" sz="2000" b="1" kern="0" dirty="0">
              <a:solidFill>
                <a:schemeClr val="bg1"/>
              </a:solidFill>
              <a:ea typeface="MS PGothic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 rot="-5400000">
            <a:off x="1218634" y="391399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Gb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TextBox 2"/>
          <p:cNvSpPr txBox="1">
            <a:spLocks noChangeArrowheads="1"/>
          </p:cNvSpPr>
          <p:nvPr/>
        </p:nvSpPr>
        <p:spPr bwMode="auto">
          <a:xfrm>
            <a:off x="7648915" y="6362835"/>
            <a:ext cx="435247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Carry over to phase </a:t>
            </a:r>
            <a:r>
              <a:rPr lang="en-US" altLang="en-US" b="1" dirty="0" smtClean="0">
                <a:solidFill>
                  <a:srgbClr val="000000"/>
                </a:solidFill>
              </a:rPr>
              <a:t>6: </a:t>
            </a:r>
            <a:r>
              <a:rPr lang="en-US" altLang="en-US" b="1" dirty="0">
                <a:solidFill>
                  <a:srgbClr val="000000"/>
                </a:solidFill>
              </a:rPr>
              <a:t>~11.5 Gb</a:t>
            </a:r>
          </a:p>
        </p:txBody>
      </p:sp>
    </p:spTree>
    <p:extLst>
      <p:ext uri="{BB962C8B-B14F-4D97-AF65-F5344CB8AC3E}">
        <p14:creationId xmlns:p14="http://schemas.microsoft.com/office/powerpoint/2010/main" val="31652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3372" y="6331185"/>
            <a:ext cx="9274629" cy="60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61536" y="3180794"/>
            <a:ext cx="1601138" cy="2402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58882" y="1945813"/>
            <a:ext cx="3320218" cy="789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70C0"/>
                </a:solidFill>
                <a:latin typeface="Verdana"/>
              </a:rPr>
              <a:t>Basic</a:t>
            </a:r>
            <a:r>
              <a:rPr lang="en-US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Verdana"/>
              </a:rPr>
              <a:t>2018 plan</a:t>
            </a:r>
            <a:endParaRPr lang="en-US" dirty="0">
              <a:solidFill>
                <a:srgbClr val="0070C0"/>
              </a:solidFill>
              <a:latin typeface="Verdan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32720" y="2288463"/>
            <a:ext cx="2897265" cy="1073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6879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21" b="-1"/>
          <a:stretch/>
        </p:blipFill>
        <p:spPr bwMode="auto">
          <a:xfrm>
            <a:off x="132765" y="2834640"/>
            <a:ext cx="4599991" cy="3800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08932" y="2035645"/>
            <a:ext cx="3939548" cy="61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70C0"/>
                </a:solidFill>
                <a:latin typeface="Verdana"/>
              </a:rPr>
              <a:t>SWT recommendation (2016)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455" y="2834640"/>
            <a:ext cx="3590956" cy="36606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650799" y="2035645"/>
            <a:ext cx="3320218" cy="789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70C0"/>
                </a:solidFill>
                <a:latin typeface="Verdana"/>
              </a:rPr>
              <a:t>Improved 2019 plan</a:t>
            </a:r>
            <a:endParaRPr lang="en-US" dirty="0">
              <a:solidFill>
                <a:srgbClr val="0070C0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0" y="3672774"/>
            <a:ext cx="254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Work in progress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by SOC, PS, IDSs and WG to fit the recommended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SWT allocation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6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1_Default Desig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2_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ESA Presentation 16-9_Slovenia.potx" id="{B4B7490A-53FE-4E20-AAB8-88372E67B561}" vid="{BCEB71B1-FD63-4BD6-B008-F7DFC94BF6F7}"/>
    </a:ext>
  </a:extLst>
</a:theme>
</file>

<file path=ppt/theme/theme4.xml><?xml version="1.0" encoding="utf-8"?>
<a:theme xmlns:a="http://schemas.openxmlformats.org/drawingml/2006/main" name="8_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5.xml><?xml version="1.0" encoding="utf-8"?>
<a:theme xmlns:a="http://schemas.openxmlformats.org/drawingml/2006/main" name="6_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ESA Presentation">
  <a:themeElements>
    <a:clrScheme name="1_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1_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ESA Presentation">
  <a:themeElements>
    <a:clrScheme name="1_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1_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Default Design 7">
    <a:dk1>
      <a:srgbClr val="000000"/>
    </a:dk1>
    <a:lt1>
      <a:srgbClr val="FFFFFF"/>
    </a:lt1>
    <a:dk2>
      <a:srgbClr val="747678"/>
    </a:dk2>
    <a:lt2>
      <a:srgbClr val="4D4F53"/>
    </a:lt2>
    <a:accent1>
      <a:srgbClr val="0098DB"/>
    </a:accent1>
    <a:accent2>
      <a:srgbClr val="D5D6D2"/>
    </a:accent2>
    <a:accent3>
      <a:srgbClr val="FFFFFF"/>
    </a:accent3>
    <a:accent4>
      <a:srgbClr val="000000"/>
    </a:accent4>
    <a:accent5>
      <a:srgbClr val="AACAEA"/>
    </a:accent5>
    <a:accent6>
      <a:srgbClr val="C1C2BE"/>
    </a:accent6>
    <a:hlink>
      <a:srgbClr val="8B8D8E"/>
    </a:hlink>
    <a:folHlink>
      <a:srgbClr val="9A9B9C"/>
    </a:folHlink>
  </a:clrScheme>
  <a:fontScheme name="1_Default Desig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2308</TotalTime>
  <Words>763</Words>
  <Application>Microsoft Office PowerPoint</Application>
  <PresentationFormat>Widescreen</PresentationFormat>
  <Paragraphs>186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MS PGothic</vt:lpstr>
      <vt:lpstr>Arial</vt:lpstr>
      <vt:lpstr>Calibri</vt:lpstr>
      <vt:lpstr>NotesSoft-Bold</vt:lpstr>
      <vt:lpstr>Verdana</vt:lpstr>
      <vt:lpstr>Wingdings</vt:lpstr>
      <vt:lpstr>1_Default Design</vt:lpstr>
      <vt:lpstr>2_Custom Design</vt:lpstr>
      <vt:lpstr>ESA Presentation 16-9</vt:lpstr>
      <vt:lpstr>8_ESA Presentation</vt:lpstr>
      <vt:lpstr>6_ESA Presentation</vt:lpstr>
      <vt:lpstr>2_ESA Presentation</vt:lpstr>
      <vt:lpstr>1_ESA Presentation</vt:lpstr>
      <vt:lpstr>3_ESA Presentation</vt:lpstr>
      <vt:lpstr>The JUICE tour</vt:lpstr>
      <vt:lpstr>What is the Jupiter tour?</vt:lpstr>
      <vt:lpstr>Different trajectory files</vt:lpstr>
      <vt:lpstr>JUICE science themes</vt:lpstr>
      <vt:lpstr>Level 0: Pie chart of the science return</vt:lpstr>
      <vt:lpstr>What is a segment?</vt:lpstr>
      <vt:lpstr>Basic plan for the level 0</vt:lpstr>
      <vt:lpstr>PowerPoint Presentation</vt:lpstr>
      <vt:lpstr>PowerPoint Presentation</vt:lpstr>
      <vt:lpstr> Overall constraints (0) </vt:lpstr>
      <vt:lpstr> Overall constraints (1) </vt:lpstr>
      <vt:lpstr> Overall constraints (2) </vt:lpstr>
      <vt:lpstr> Overall constraints (3) </vt:lpstr>
      <vt:lpstr>Messages</vt:lpstr>
      <vt:lpstr>Complex! But we will do it </vt:lpstr>
    </vt:vector>
  </TitlesOfParts>
  <Company>IconMedialab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 AMET CONSECTETUER</dc:title>
  <dc:creator/>
  <cp:lastModifiedBy>Olivier Witasse</cp:lastModifiedBy>
  <cp:revision>486</cp:revision>
  <cp:lastPrinted>2008-07-25T12:21:01Z</cp:lastPrinted>
  <dcterms:created xsi:type="dcterms:W3CDTF">2007-10-19T13:11:49Z</dcterms:created>
  <dcterms:modified xsi:type="dcterms:W3CDTF">2019-10-09T08:07:05Z</dcterms:modified>
</cp:coreProperties>
</file>