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9"/>
  </p:notesMasterIdLst>
  <p:handoutMasterIdLst>
    <p:handoutMasterId r:id="rId10"/>
  </p:handoutMasterIdLst>
  <p:sldIdLst>
    <p:sldId id="485" r:id="rId2"/>
    <p:sldId id="486" r:id="rId3"/>
    <p:sldId id="487" r:id="rId4"/>
    <p:sldId id="488" r:id="rId5"/>
    <p:sldId id="489" r:id="rId6"/>
    <p:sldId id="491" r:id="rId7"/>
    <p:sldId id="490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00"/>
    <a:srgbClr val="E78C1A"/>
    <a:srgbClr val="1428FF"/>
    <a:srgbClr val="0099FF"/>
    <a:srgbClr val="00CC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9112" autoAdjust="0"/>
  </p:normalViewPr>
  <p:slideViewPr>
    <p:cSldViewPr>
      <p:cViewPr varScale="1">
        <p:scale>
          <a:sx n="56" d="100"/>
          <a:sy n="56" d="100"/>
        </p:scale>
        <p:origin x="17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10/10/2019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Wrap-up</a:t>
            </a:r>
            <a:br>
              <a:rPr lang="it-IT" dirty="0" smtClean="0"/>
            </a:br>
            <a:r>
              <a:rPr lang="it-IT" sz="3200" dirty="0" smtClean="0"/>
              <a:t>F. Poulet, G. Piccioni, Y. Langevin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250549" y="1295400"/>
            <a:ext cx="87410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Thanks for your attendance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1.5 days was too short, packed agenda with only limited discussion during the session and between the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lot of technical activities with a strong pressure on the technical MAJIS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But science team can be (should be!) involved into some of these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 identified: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962400" y="762000"/>
            <a:ext cx="1925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A few remarks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9600" y="4338935"/>
            <a:ext cx="13853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Planning</a:t>
            </a:r>
            <a:endParaRPr lang="en-US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041715" y="4336060"/>
            <a:ext cx="24288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Characterization</a:t>
            </a:r>
          </a:p>
          <a:p>
            <a:pPr algn="ctr"/>
            <a:r>
              <a:rPr lang="en-US" sz="2400" dirty="0" smtClean="0"/>
              <a:t>FPUs</a:t>
            </a:r>
          </a:p>
          <a:p>
            <a:pPr algn="ctr"/>
            <a:r>
              <a:rPr lang="en-US" sz="2400" dirty="0" smtClean="0"/>
              <a:t>OH</a:t>
            </a:r>
            <a:endParaRPr lang="en-US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172200" y="4336060"/>
            <a:ext cx="26500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MAJIS Calibration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68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62400" y="762000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251" y="1447800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Existing tools and tool in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Merge these tools (radiometric </a:t>
            </a:r>
            <a:r>
              <a:rPr lang="en-US" sz="2000" dirty="0" err="1" smtClean="0"/>
              <a:t>mdoel</a:t>
            </a:r>
            <a:r>
              <a:rPr lang="en-US" sz="2000" dirty="0" smtClean="0"/>
              <a:t>, thermal simulation, MAJIS resources, CK,…)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=&gt; </a:t>
            </a:r>
            <a:r>
              <a:rPr lang="en-US" sz="2000" b="1" dirty="0" smtClean="0"/>
              <a:t>AI to organize a sub-team. </a:t>
            </a:r>
            <a:r>
              <a:rPr lang="en-US" sz="2000" b="1" dirty="0"/>
              <a:t>N</a:t>
            </a:r>
            <a:r>
              <a:rPr lang="en-US" sz="2000" b="1" dirty="0" smtClean="0"/>
              <a:t>eed volunteers.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First task: to evaluate the current status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WG: John, </a:t>
            </a:r>
            <a:r>
              <a:rPr lang="en-US" sz="2000" dirty="0" err="1" smtClean="0"/>
              <a:t>Davide</a:t>
            </a:r>
            <a:r>
              <a:rPr lang="en-US" sz="2000" dirty="0"/>
              <a:t> </a:t>
            </a:r>
            <a:r>
              <a:rPr lang="en-US" sz="2000" dirty="0" smtClean="0"/>
              <a:t>as contact points are the most active members + Federico and Gabriel 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answer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 we need to change the composition of the groups ?</a:t>
            </a:r>
          </a:p>
          <a:p>
            <a:pPr lvl="1" indent="0"/>
            <a:r>
              <a:rPr lang="en-US" sz="2000" b="1" dirty="0" smtClean="0"/>
              <a:t>=&gt; need more volunteers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70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37602" y="762000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Characterization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251" y="1447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Characterization campaigns during the coming months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MAJIS </a:t>
            </a:r>
            <a:r>
              <a:rPr lang="en-US" sz="2000" dirty="0" err="1" smtClean="0"/>
              <a:t>CoIs</a:t>
            </a:r>
            <a:r>
              <a:rPr lang="en-US" sz="2000" dirty="0" smtClean="0"/>
              <a:t> and associate members shall support the operational phases of these campaigns (at least at IAS and IASB/ROB)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Large dataset will be acquired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Data could be available at the request for analysis</a:t>
            </a:r>
          </a:p>
          <a:p>
            <a:r>
              <a:rPr lang="en-US" sz="2000" b="1" dirty="0"/>
              <a:t>AI: Call for </a:t>
            </a:r>
            <a:r>
              <a:rPr lang="en-US" sz="2000" b="1" dirty="0" smtClean="0"/>
              <a:t>interest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79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37602" y="762000"/>
            <a:ext cx="2334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MAJIS calibration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251" y="1447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Calibration campaign in 2021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MAJIS </a:t>
            </a:r>
            <a:r>
              <a:rPr lang="en-US" sz="2000" dirty="0" err="1" smtClean="0"/>
              <a:t>CoIs</a:t>
            </a:r>
            <a:r>
              <a:rPr lang="en-US" sz="2000" dirty="0" smtClean="0"/>
              <a:t> and associate members shall support the operational phases of this campaign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Large data will be acquired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Data could be available </a:t>
            </a:r>
            <a:r>
              <a:rPr lang="en-US" sz="2000" dirty="0"/>
              <a:t>for analysis </a:t>
            </a:r>
            <a:r>
              <a:rPr lang="en-US" sz="2000" dirty="0" smtClean="0"/>
              <a:t>at the request</a:t>
            </a:r>
          </a:p>
          <a:p>
            <a:r>
              <a:rPr lang="en-US" sz="2000" b="1" dirty="0" smtClean="0"/>
              <a:t>AI: Call for interest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112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48000" y="762000"/>
            <a:ext cx="320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MAJIS Science Activities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251" y="1645384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Interesting new results from JIRAM, VLT,… that have some impacts on the science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CDR objectives still the same than the proposal</a:t>
            </a:r>
          </a:p>
          <a:p>
            <a:r>
              <a:rPr lang="en-US" sz="2000" b="1" dirty="0"/>
              <a:t>AI: </a:t>
            </a:r>
            <a:r>
              <a:rPr lang="en-US" sz="2000" b="1" dirty="0" smtClean="0"/>
              <a:t>Science objectives to be updated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048000" y="1340584"/>
            <a:ext cx="3332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MAJIS Science objectives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251" y="3493294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Many interesting talks on laboratory measurements in support MAJIS planning and analyses</a:t>
            </a:r>
          </a:p>
          <a:p>
            <a:r>
              <a:rPr lang="en-US" sz="2000" b="1" dirty="0" smtClean="0"/>
              <a:t>Q: require a better coordination ? If yes, who, how ?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048000" y="3188494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Laboratory measurements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8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JUICE - MAJIS – STM#5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19555" y="762000"/>
            <a:ext cx="3916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Publications and Next meeting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200" y="160020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670743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21131</TotalTime>
  <Words>355</Words>
  <Application>Microsoft Office PowerPoint</Application>
  <PresentationFormat>Affichage à l'écran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4_Office Theme</vt:lpstr>
      <vt:lpstr>Wrap-up F. Poulet, G. Piccioni, Y. Langevin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François</cp:lastModifiedBy>
  <cp:revision>781</cp:revision>
  <cp:lastPrinted>1601-01-01T00:00:00Z</cp:lastPrinted>
  <dcterms:created xsi:type="dcterms:W3CDTF">1601-01-01T00:00:00Z</dcterms:created>
  <dcterms:modified xsi:type="dcterms:W3CDTF">2019-10-10T11:24:19Z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</Properties>
</file>